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3/12/2024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3/12/2024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قانون المرور</a:t>
            </a:r>
            <a:endParaRPr lang="en-US" dirty="0"/>
          </a:p>
        </p:txBody>
      </p:sp>
      <p:sp>
        <p:nvSpPr>
          <p:cNvPr id="3" name="Subtitle 2"/>
          <p:cNvSpPr>
            <a:spLocks noGrp="1"/>
          </p:cNvSpPr>
          <p:nvPr>
            <p:ph type="subTitle" idx="1"/>
          </p:nvPr>
        </p:nvSpPr>
        <p:spPr/>
        <p:txBody>
          <a:bodyPr/>
          <a:lstStyle/>
          <a:p>
            <a:r>
              <a:rPr lang="ar-SA" dirty="0" smtClean="0"/>
              <a:t>2023-2024</a:t>
            </a:r>
            <a:endParaRPr lang="en-US" dirty="0"/>
          </a:p>
        </p:txBody>
      </p:sp>
    </p:spTree>
    <p:extLst>
      <p:ext uri="{BB962C8B-B14F-4D97-AF65-F5344CB8AC3E}">
        <p14:creationId xmlns:p14="http://schemas.microsoft.com/office/powerpoint/2010/main" val="3940711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8600"/>
            <a:ext cx="8686800" cy="6324600"/>
          </a:xfrm>
        </p:spPr>
        <p:txBody>
          <a:bodyPr>
            <a:normAutofit/>
          </a:bodyPr>
          <a:lstStyle/>
          <a:p>
            <a:pPr algn="r" rtl="1"/>
            <a:r>
              <a:rPr lang="ar-SA" sz="3600" b="1" dirty="0"/>
              <a:t>القسم (22)القيادة تحت تأثير مسكر أو </a:t>
            </a:r>
            <a:r>
              <a:rPr lang="ar-SA" sz="3600" b="1" dirty="0" smtClean="0"/>
              <a:t>مخدر</a:t>
            </a:r>
          </a:p>
          <a:p>
            <a:pPr marL="109728" indent="0" algn="r" rtl="1">
              <a:buNone/>
            </a:pPr>
            <a:r>
              <a:rPr lang="ar-SA" sz="2400" dirty="0"/>
              <a:t>١- يعاقب بالحبس مدة لا تقل عن (ثلاثة أشهر) ولا تزيد عن (سنة واحدة) أو بغرامة لا تقل عن (ثلاثمائة ألف دينار)، ولا تزيد على (خمسمائة ألف دينار) أو بكلتا العقوبتين مع حجز المركبة مدة (سنة) كل من قادة مركبته تحت تأثير مسكر أو مخدر ويجوز سحب إجازة السوق مدة لا تقل عن (شهرين) ولا تزيد على (سنة واحدة).</a:t>
            </a:r>
          </a:p>
          <a:p>
            <a:pPr marL="109728" indent="0" algn="r" rtl="1">
              <a:buNone/>
            </a:pPr>
            <a:endParaRPr lang="ar-SA" sz="1600" dirty="0"/>
          </a:p>
          <a:p>
            <a:pPr marL="109728" indent="0" algn="r" rtl="1">
              <a:buNone/>
            </a:pPr>
            <a:r>
              <a:rPr lang="ar-SA" sz="2400" dirty="0"/>
              <a:t>٢- في حالة العودة إلى ارتكاب الجريمة المبينة في الفقرة ( ١) من هذا القسم خلال سنة من تاريخ صدور حكم نهائي عليه تكون العقوبة الحبس مدة لا تقل عن ستة أشهر ولا تزيد على سنة أو بغرامة لا تقل عن خمسمائة ألف دينار ولا تزيد على مليون دينار أو بكلتا العقوبتين وسحب إجازة السوق مدة لا تقل عن ستة أشهر ولا تزيد على سنة واحدة.</a:t>
            </a:r>
          </a:p>
          <a:p>
            <a:pPr marL="109728" indent="0" algn="r" rtl="1">
              <a:buNone/>
            </a:pPr>
            <a:endParaRPr lang="ar-SA" sz="1400" dirty="0"/>
          </a:p>
          <a:p>
            <a:pPr marL="109728" indent="0" algn="r" rtl="1">
              <a:buNone/>
            </a:pPr>
            <a:r>
              <a:rPr lang="ar-SA" sz="2400" b="1" dirty="0">
                <a:solidFill>
                  <a:srgbClr val="FF0000"/>
                </a:solidFill>
              </a:rPr>
              <a:t>ولكن تم تعديل هذا القسم حسب قانون رقم 2 لسنة 2018</a:t>
            </a:r>
            <a:endParaRPr lang="en-US" sz="2400" b="1" dirty="0">
              <a:solidFill>
                <a:srgbClr val="FF0000"/>
              </a:solidFill>
            </a:endParaRPr>
          </a:p>
          <a:p>
            <a:pPr algn="r" rtl="1"/>
            <a:endParaRPr lang="en-US" sz="2400" dirty="0"/>
          </a:p>
        </p:txBody>
      </p:sp>
    </p:spTree>
    <p:extLst>
      <p:ext uri="{BB962C8B-B14F-4D97-AF65-F5344CB8AC3E}">
        <p14:creationId xmlns:p14="http://schemas.microsoft.com/office/powerpoint/2010/main" val="1042909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477000"/>
          </a:xfrm>
        </p:spPr>
        <p:txBody>
          <a:bodyPr/>
          <a:lstStyle/>
          <a:p>
            <a:pPr marL="109728" indent="0" algn="r" rtl="1">
              <a:lnSpc>
                <a:spcPct val="150000"/>
              </a:lnSpc>
              <a:buNone/>
            </a:pPr>
            <a:r>
              <a:rPr lang="ar-SA" b="1" dirty="0"/>
              <a:t>أولاً</a:t>
            </a:r>
            <a:r>
              <a:rPr lang="ar-SA" dirty="0"/>
              <a:t>: يعاقب بالحبس مدة لا تقل عن (3) ثلاثة أشهر ولا تزيد على (6) ستة أشهر أو بغرامة لا تقل عن (500000) خمسمائة ألف دينار ولا تزيد على (1500000) مليون وخمسمائة ألف دينار، مع سحب إجازة السوق منه لمدة لا تزيد على (3) ثلاثة أشهر كل من قاد مركبة تحت تأثير مسكر أو مخدر.</a:t>
            </a:r>
          </a:p>
          <a:p>
            <a:pPr marL="109728" indent="0" algn="r" rtl="1">
              <a:lnSpc>
                <a:spcPct val="150000"/>
              </a:lnSpc>
              <a:buNone/>
            </a:pPr>
            <a:r>
              <a:rPr lang="ar-SA" b="1" dirty="0"/>
              <a:t>ثانياً</a:t>
            </a:r>
            <a:r>
              <a:rPr lang="ar-SA" dirty="0"/>
              <a:t>: تكون العقوبة الحبس مدة لا تقل عن (6) ستة أشهر ولا تزيد على سنة واحدة، أو غرامة لا تقل عن (2000000) مليوني دينار مع سحب إجازة السوق منه لمدة لا تقل عن (6) ستة أشهر في حالة العود إلى ارتكاب الجريمة المنصوص عليها في الفقرة (أولاً) من هذه المادة.</a:t>
            </a:r>
            <a:endParaRPr lang="en-US" dirty="0"/>
          </a:p>
          <a:p>
            <a:pPr marL="109728" indent="0" algn="r" rtl="1">
              <a:buNone/>
            </a:pPr>
            <a:endParaRPr lang="en-US" dirty="0"/>
          </a:p>
        </p:txBody>
      </p:sp>
    </p:spTree>
    <p:extLst>
      <p:ext uri="{BB962C8B-B14F-4D97-AF65-F5344CB8AC3E}">
        <p14:creationId xmlns:p14="http://schemas.microsoft.com/office/powerpoint/2010/main" val="411481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52400"/>
            <a:ext cx="8686800" cy="6477000"/>
          </a:xfrm>
        </p:spPr>
        <p:txBody>
          <a:bodyPr>
            <a:normAutofit/>
          </a:bodyPr>
          <a:lstStyle/>
          <a:p>
            <a:pPr marL="109728" indent="0" algn="r" rtl="1">
              <a:lnSpc>
                <a:spcPct val="150000"/>
              </a:lnSpc>
              <a:buNone/>
            </a:pPr>
            <a:r>
              <a:rPr lang="ar-SA" b="1" dirty="0"/>
              <a:t>ثالثاً</a:t>
            </a:r>
            <a:r>
              <a:rPr lang="ar-SA" dirty="0"/>
              <a:t>: فضلاً عن العقوبات الواردة في الفقرة (ثانياً) من هذه المادة، يكون سحب إجازة السوق لمدة لا تزيد على (3) ثلاث سنوات في حالة العود إلى ارتكاب الجريمة لأكثر من مرتين.</a:t>
            </a:r>
          </a:p>
          <a:p>
            <a:pPr marL="109728" indent="0" algn="r" rtl="1">
              <a:lnSpc>
                <a:spcPct val="150000"/>
              </a:lnSpc>
              <a:buNone/>
            </a:pPr>
            <a:r>
              <a:rPr lang="ar-SA" b="1" dirty="0"/>
              <a:t>رابعاً</a:t>
            </a:r>
            <a:r>
              <a:rPr lang="ar-SA" dirty="0"/>
              <a:t>: على المحكمة عند إصدارها قرار سحب إجازة السوق إشعار مديرية المرور المعنية بذلك بعد صيرورة حكم الإدانة باتاً.</a:t>
            </a:r>
            <a:endParaRPr lang="en-US" dirty="0"/>
          </a:p>
          <a:p>
            <a:pPr marL="109728" indent="0" algn="r" rtl="1">
              <a:buNone/>
            </a:pPr>
            <a:endParaRPr lang="en-US" dirty="0"/>
          </a:p>
        </p:txBody>
      </p:sp>
    </p:spTree>
    <p:extLst>
      <p:ext uri="{BB962C8B-B14F-4D97-AF65-F5344CB8AC3E}">
        <p14:creationId xmlns:p14="http://schemas.microsoft.com/office/powerpoint/2010/main" val="59447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95400"/>
            <a:ext cx="8839200" cy="5562600"/>
          </a:xfrm>
        </p:spPr>
        <p:txBody>
          <a:bodyPr/>
          <a:lstStyle/>
          <a:p>
            <a:pPr marL="109728" indent="0" algn="r" rtl="1">
              <a:lnSpc>
                <a:spcPct val="150000"/>
              </a:lnSpc>
              <a:buNone/>
            </a:pPr>
            <a:r>
              <a:rPr lang="ar-SA" dirty="0"/>
              <a:t>المادة - ٣٤ - أولاً: يعاقب بالحبس مدة لا تقل عن ( ٣) ثلاثة أشهر ولا تزيد على ( ١) سنة واحدة</a:t>
            </a:r>
            <a:r>
              <a:rPr lang="en-US" dirty="0"/>
              <a:t> </a:t>
            </a:r>
            <a:r>
              <a:rPr lang="ar-SA" dirty="0"/>
              <a:t>او بغرامة لا تقل عن ( ٢٠٠٠٠٠ ) مائتي الف دينار ولا تزيد على ( ٥٠٠٠٠٠</a:t>
            </a:r>
            <a:r>
              <a:rPr lang="en-US" dirty="0"/>
              <a:t>( </a:t>
            </a:r>
            <a:r>
              <a:rPr lang="ar-SA" dirty="0"/>
              <a:t>خمسمائة الف دينار او بكلتا العقوبتين كل من قاد مركبته تحت تأثير مسكر</a:t>
            </a:r>
            <a:r>
              <a:rPr lang="en-US" dirty="0"/>
              <a:t> </a:t>
            </a:r>
            <a:r>
              <a:rPr lang="ar-SA" dirty="0"/>
              <a:t>او مخدر .</a:t>
            </a:r>
            <a:endParaRPr lang="en-US" dirty="0"/>
          </a:p>
          <a:p>
            <a:pPr marL="109728" indent="0" algn="r" rtl="1">
              <a:lnSpc>
                <a:spcPct val="150000"/>
              </a:lnSpc>
              <a:buNone/>
            </a:pPr>
            <a:r>
              <a:rPr lang="ar-SA" dirty="0"/>
              <a:t>ثانياً: تكون العقوبة الحبس مدة لا تقل عن ( ٦) ستة أشهر ولا تزيد على ( ١) سنة</a:t>
            </a:r>
            <a:r>
              <a:rPr lang="en-US" dirty="0"/>
              <a:t> </a:t>
            </a:r>
            <a:r>
              <a:rPr lang="ar-SA" dirty="0"/>
              <a:t> واحدة او بغرامة لا تزيد على ( ١٠٠٠٠٠٠ ) مليون دينار او بكلتا العقوبتين في حالة العود الى ارتكاب الجريمة المنصوص عليها في البند (أولاً) من هذه المادة خلال ( ١) سنة واحدة من تاريخ صدور حكم نهائي بحقه .</a:t>
            </a:r>
            <a:endParaRPr lang="en-US" dirty="0"/>
          </a:p>
          <a:p>
            <a:endParaRPr lang="en-US" dirty="0"/>
          </a:p>
        </p:txBody>
      </p:sp>
      <p:sp>
        <p:nvSpPr>
          <p:cNvPr id="3" name="Title 2"/>
          <p:cNvSpPr>
            <a:spLocks noGrp="1"/>
          </p:cNvSpPr>
          <p:nvPr>
            <p:ph type="title"/>
          </p:nvPr>
        </p:nvSpPr>
        <p:spPr>
          <a:xfrm>
            <a:off x="457200" y="152400"/>
            <a:ext cx="8229600" cy="1143000"/>
          </a:xfrm>
        </p:spPr>
        <p:txBody>
          <a:bodyPr>
            <a:normAutofit fontScale="90000"/>
          </a:bodyPr>
          <a:lstStyle/>
          <a:p>
            <a:pPr algn="ctr"/>
            <a:r>
              <a:rPr lang="ar-SA" dirty="0"/>
              <a:t>قانون المرور العراقي لسنة  2019 القيادة تحت تأثير مسكر أو مخدر</a:t>
            </a:r>
            <a:endParaRPr lang="en-US" dirty="0"/>
          </a:p>
        </p:txBody>
      </p:sp>
    </p:spTree>
    <p:extLst>
      <p:ext uri="{BB962C8B-B14F-4D97-AF65-F5344CB8AC3E}">
        <p14:creationId xmlns:p14="http://schemas.microsoft.com/office/powerpoint/2010/main" val="18251984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TotalTime>
  <Words>483</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قانون المرور</vt:lpstr>
      <vt:lpstr>PowerPoint Presentation</vt:lpstr>
      <vt:lpstr>PowerPoint Presentation</vt:lpstr>
      <vt:lpstr>PowerPoint Presentation</vt:lpstr>
      <vt:lpstr>قانون المرور العراقي لسنة  2019 القيادة تحت تأثير مسكر أو مخدر</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المرور</dc:title>
  <dc:creator>acer</dc:creator>
  <cp:lastModifiedBy>Maher</cp:lastModifiedBy>
  <cp:revision>7</cp:revision>
  <dcterms:created xsi:type="dcterms:W3CDTF">2006-08-16T00:00:00Z</dcterms:created>
  <dcterms:modified xsi:type="dcterms:W3CDTF">2024-03-12T17:31:53Z</dcterms:modified>
</cp:coreProperties>
</file>