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70" d="100"/>
          <a:sy n="70" d="100"/>
        </p:scale>
        <p:origin x="-1386" y="-5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1D8BD707-D9CF-40AE-B4C6-C98DA3205C09}" type="datetimeFigureOut">
              <a:rPr lang="en-US" smtClean="0"/>
              <a:pPr/>
              <a:t>3/12/2024</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3/12/2024</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3/12/2024</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3/12/2024</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3/12/2024</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1D8BD707-D9CF-40AE-B4C6-C98DA3205C09}" type="datetimeFigureOut">
              <a:rPr lang="en-US" smtClean="0"/>
              <a:pPr/>
              <a:t>3/12/2024</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1D8BD707-D9CF-40AE-B4C6-C98DA3205C09}" type="datetimeFigureOut">
              <a:rPr lang="en-US" smtClean="0"/>
              <a:pPr/>
              <a:t>3/12/2024</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1D8BD707-D9CF-40AE-B4C6-C98DA3205C09}" type="datetimeFigureOut">
              <a:rPr lang="en-US" smtClean="0"/>
              <a:pPr/>
              <a:t>3/12/2024</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1D8BD707-D9CF-40AE-B4C6-C98DA3205C09}" type="datetimeFigureOut">
              <a:rPr lang="en-US" smtClean="0"/>
              <a:pPr/>
              <a:t>3/12/2024</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1D8BD707-D9CF-40AE-B4C6-C98DA3205C09}" type="datetimeFigureOut">
              <a:rPr lang="en-US" smtClean="0"/>
              <a:pPr/>
              <a:t>3/12/2024</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1D8BD707-D9CF-40AE-B4C6-C98DA3205C09}" type="datetimeFigureOut">
              <a:rPr lang="en-US" smtClean="0"/>
              <a:pPr/>
              <a:t>3/12/2024</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B6F15528-21DE-4FAA-801E-634DDDAF4B2B}"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1D8BD707-D9CF-40AE-B4C6-C98DA3205C09}" type="datetimeFigureOut">
              <a:rPr lang="en-US" smtClean="0"/>
              <a:pPr/>
              <a:t>3/12/2024</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ar-SA" dirty="0" smtClean="0"/>
              <a:t>قانون المرور</a:t>
            </a:r>
            <a:endParaRPr lang="en-US" dirty="0"/>
          </a:p>
        </p:txBody>
      </p:sp>
      <p:sp>
        <p:nvSpPr>
          <p:cNvPr id="3" name="Subtitle 2"/>
          <p:cNvSpPr>
            <a:spLocks noGrp="1"/>
          </p:cNvSpPr>
          <p:nvPr>
            <p:ph type="subTitle" idx="1"/>
          </p:nvPr>
        </p:nvSpPr>
        <p:spPr/>
        <p:txBody>
          <a:bodyPr/>
          <a:lstStyle/>
          <a:p>
            <a:r>
              <a:rPr lang="ar-SA" dirty="0" smtClean="0"/>
              <a:t>2023-2024</a:t>
            </a:r>
            <a:endParaRPr lang="en-US" dirty="0"/>
          </a:p>
        </p:txBody>
      </p:sp>
    </p:spTree>
    <p:extLst>
      <p:ext uri="{BB962C8B-B14F-4D97-AF65-F5344CB8AC3E}">
        <p14:creationId xmlns:p14="http://schemas.microsoft.com/office/powerpoint/2010/main" val="39407113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2400" y="228600"/>
            <a:ext cx="8686800" cy="6324600"/>
          </a:xfrm>
        </p:spPr>
        <p:txBody>
          <a:bodyPr>
            <a:normAutofit/>
          </a:bodyPr>
          <a:lstStyle/>
          <a:p>
            <a:pPr algn="r" rtl="1"/>
            <a:r>
              <a:rPr lang="ar-SA" sz="3200" b="1" dirty="0"/>
              <a:t>القسم ( ٢١) السائق غير </a:t>
            </a:r>
            <a:r>
              <a:rPr lang="ar-SA" sz="3200" b="1" dirty="0" smtClean="0"/>
              <a:t>المجاز</a:t>
            </a:r>
          </a:p>
          <a:p>
            <a:pPr marL="109728" indent="0" algn="r" rtl="1">
              <a:lnSpc>
                <a:spcPct val="150000"/>
              </a:lnSpc>
              <a:buNone/>
            </a:pPr>
            <a:r>
              <a:rPr lang="ar-SA" sz="2400" dirty="0"/>
              <a:t>١- يعاقب بالحبس مدة لا تقل عن (شهر واحد) ولا تزيد على (ستة أشهر) كل من قادة مركبة من دون إجازة سوق مسحوبة أو ملغاة أو غير مختصة بنوع المركبة.</a:t>
            </a:r>
          </a:p>
          <a:p>
            <a:pPr marL="109728" indent="0" algn="r" rtl="1">
              <a:lnSpc>
                <a:spcPct val="150000"/>
              </a:lnSpc>
              <a:buNone/>
            </a:pPr>
            <a:r>
              <a:rPr lang="ar-SA" sz="2400" dirty="0"/>
              <a:t>٢- يعاقب بالحبس مدة لا تقل عن (شهر واحد) ولا تزيد على ستة أشهر أو بغرامة لا تقل عن (مائة ألف دينار) ولا تزيد على (مائة وخمسين ألف دينار) أو بكلتا العقوبتين واضع اليد على المركبة (مالكاً أو حائزاً) إذا سمح لشخص غير مجاز بالسوق بقيادة تلك المركبة.</a:t>
            </a:r>
          </a:p>
          <a:p>
            <a:pPr marL="109728" indent="0" algn="r" rtl="1">
              <a:buNone/>
            </a:pPr>
            <a:r>
              <a:rPr lang="ar-SA" sz="2400" b="1" dirty="0">
                <a:solidFill>
                  <a:srgbClr val="FF0000"/>
                </a:solidFill>
              </a:rPr>
              <a:t>تم تعديل هذا النص من قانون المرور رقم ( 86) لسنة 2004 في إقليم كوردستان - العراق</a:t>
            </a:r>
            <a:endParaRPr lang="en-US" sz="2400" b="1" dirty="0">
              <a:solidFill>
                <a:srgbClr val="FF0000"/>
              </a:solidFill>
            </a:endParaRPr>
          </a:p>
          <a:p>
            <a:pPr algn="r" rtl="1"/>
            <a:endParaRPr lang="en-US" sz="2400" dirty="0"/>
          </a:p>
        </p:txBody>
      </p:sp>
    </p:spTree>
    <p:extLst>
      <p:ext uri="{BB962C8B-B14F-4D97-AF65-F5344CB8AC3E}">
        <p14:creationId xmlns:p14="http://schemas.microsoft.com/office/powerpoint/2010/main" val="10429095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2400" y="152400"/>
            <a:ext cx="8839200" cy="6477000"/>
          </a:xfrm>
        </p:spPr>
        <p:txBody>
          <a:bodyPr/>
          <a:lstStyle/>
          <a:p>
            <a:pPr marL="109728" indent="0" algn="r" rtl="1">
              <a:buNone/>
            </a:pPr>
            <a:r>
              <a:rPr lang="ar-SA" sz="2800" b="1" dirty="0"/>
              <a:t>قانون رقم ( 2) لسنة 2018 قانون التعديل الأول لتعديل تطبيق قانون المرور رقم ( 86) لسنة 2004 في إقليم كوردستان </a:t>
            </a:r>
            <a:r>
              <a:rPr lang="ar-SA" sz="2800" b="1" dirty="0" smtClean="0"/>
              <a:t>– العراق</a:t>
            </a:r>
          </a:p>
          <a:p>
            <a:pPr marL="109728" indent="0" algn="r" rtl="1">
              <a:buNone/>
            </a:pPr>
            <a:r>
              <a:rPr lang="en-US" sz="2800" dirty="0"/>
              <a:t/>
            </a:r>
            <a:br>
              <a:rPr lang="en-US" sz="2800" dirty="0"/>
            </a:br>
            <a:r>
              <a:rPr lang="ar-SA" dirty="0"/>
              <a:t>أولاً: يعاقب بغرامة لا تقل عن (250000)مائتين وخمسين ألف دينار ولا تزيد على ( 1000000)  مليون دينار كل من قاد مركبة دون إجازة سوق أو بإجازة سوق مسحوبة أو ملغاة أو غير مختصة بنوع المركبة، ويعاقب بالعقوبة ذاتها واضع اليد على المركبة (سواءً أكان مالكاً أم حائزاً لها) إذا سمح لشخص غير مجاز بالسوق بقيادة تلك المركبة.</a:t>
            </a:r>
          </a:p>
          <a:p>
            <a:pPr marL="109728" indent="0" algn="r" rtl="1">
              <a:buNone/>
            </a:pPr>
            <a:endParaRPr lang="ar-SA" dirty="0"/>
          </a:p>
          <a:p>
            <a:pPr marL="109728" indent="0" algn="r" rtl="1">
              <a:buNone/>
            </a:pPr>
            <a:r>
              <a:rPr lang="ar-SA" dirty="0"/>
              <a:t>ثانياً: تكون العقوبة الحبس مدة لا تقل عن (1) شهر واحد ولا تزيد على (3) ثلاثة أشهر، وغرامة لا تقل عن (250000)مائتين وخمسين ألف دينار ولا تزيد على مليون دينار في حالة العود إلى ارتكاب الجريمة المنصوصعليها في الفقرة (أولاً) من هذه المادة</a:t>
            </a:r>
            <a:r>
              <a:rPr lang="ar-SA" dirty="0" smtClean="0"/>
              <a:t>.</a:t>
            </a:r>
            <a:endParaRPr lang="en-US" dirty="0"/>
          </a:p>
        </p:txBody>
      </p:sp>
    </p:spTree>
    <p:extLst>
      <p:ext uri="{BB962C8B-B14F-4D97-AF65-F5344CB8AC3E}">
        <p14:creationId xmlns:p14="http://schemas.microsoft.com/office/powerpoint/2010/main" val="4114815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28600" y="152400"/>
            <a:ext cx="8686800" cy="6477000"/>
          </a:xfrm>
        </p:spPr>
        <p:txBody>
          <a:bodyPr>
            <a:normAutofit/>
          </a:bodyPr>
          <a:lstStyle/>
          <a:p>
            <a:pPr marL="109728" indent="0" algn="r" rtl="1">
              <a:buNone/>
            </a:pPr>
            <a:r>
              <a:rPr lang="ar-SA" b="1" dirty="0"/>
              <a:t>السائق غير المجاز في قانون المرور العراقي </a:t>
            </a:r>
            <a:r>
              <a:rPr lang="ar-SA" b="1" dirty="0" smtClean="0"/>
              <a:t>2019</a:t>
            </a:r>
          </a:p>
          <a:p>
            <a:pPr marL="109728" indent="0" algn="r" rtl="1">
              <a:buNone/>
            </a:pPr>
            <a:endParaRPr lang="ar-SA" b="1" dirty="0" smtClean="0"/>
          </a:p>
          <a:p>
            <a:pPr marL="109728" indent="0" algn="r" rtl="1">
              <a:buNone/>
            </a:pPr>
            <a:r>
              <a:rPr lang="ar-SA" dirty="0"/>
              <a:t>المادة - ٣٢ - يعاقب بالحبس مدة لا تقل عن ( ١) شهر واحد ولا تزيد على ( ٣) ثلاثة أشهر او بغرامة مقدارها ( ٢٠٠٠٠٠ ) مائتا الف دينار كل من قاد مركبة بدون اجازة سوق او اجازة سوق مسحوبة او ملغاة وحجز المركبة مدة لا تزيد على ( ١٠ ) عشرة ايام .</a:t>
            </a:r>
          </a:p>
          <a:p>
            <a:pPr marL="109728" indent="0" algn="r" rtl="1">
              <a:buNone/>
            </a:pPr>
            <a:endParaRPr lang="ar-SA" dirty="0"/>
          </a:p>
          <a:p>
            <a:pPr marL="109728" indent="0" algn="r" rtl="1">
              <a:buNone/>
            </a:pPr>
            <a:r>
              <a:rPr lang="ar-SA" dirty="0"/>
              <a:t>المادة - ٣٣ - يعاقب بالحبس مدة لا تقل عن شهر واحد ولا تزيد على ( ٣) ثلاثة أشهر او بغرامة لا تقل عن ( ١٠٠٠٠٠ ) مائة الف دينار ولا تزيد على (١٥٠٠٠٠ ) مائة وخمسون الف دينار او بكلتا العقوبتين مالك المركبة او حائزها اذا سمح لشخص غير مجاز بالسوق بقيادة تلك المركبة .</a:t>
            </a:r>
            <a:endParaRPr lang="en-US" dirty="0"/>
          </a:p>
          <a:p>
            <a:pPr marL="109728" indent="0" algn="r" rtl="1">
              <a:buNone/>
            </a:pPr>
            <a:endParaRPr lang="en-US" b="1" dirty="0"/>
          </a:p>
        </p:txBody>
      </p:sp>
    </p:spTree>
    <p:extLst>
      <p:ext uri="{BB962C8B-B14F-4D97-AF65-F5344CB8AC3E}">
        <p14:creationId xmlns:p14="http://schemas.microsoft.com/office/powerpoint/2010/main" val="59447364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13</TotalTime>
  <Words>268</Words>
  <Application>Microsoft Office PowerPoint</Application>
  <PresentationFormat>On-screen Show (4:3)</PresentationFormat>
  <Paragraphs>15</Paragraphs>
  <Slides>4</Slides>
  <Notes>0</Notes>
  <HiddenSlides>0</HiddenSlides>
  <MMClips>0</MMClips>
  <ScaleCrop>false</ScaleCrop>
  <HeadingPairs>
    <vt:vector size="4" baseType="variant">
      <vt:variant>
        <vt:lpstr>Theme</vt:lpstr>
      </vt:variant>
      <vt:variant>
        <vt:i4>1</vt:i4>
      </vt:variant>
      <vt:variant>
        <vt:lpstr>Slide Titles</vt:lpstr>
      </vt:variant>
      <vt:variant>
        <vt:i4>4</vt:i4>
      </vt:variant>
    </vt:vector>
  </HeadingPairs>
  <TitlesOfParts>
    <vt:vector size="5" baseType="lpstr">
      <vt:lpstr>Concourse</vt:lpstr>
      <vt:lpstr>قانون المرور</vt:lpstr>
      <vt:lpstr>PowerPoint Presentation</vt:lpstr>
      <vt:lpstr>PowerPoint Presentation</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قانون المرور</dc:title>
  <dc:creator>acer</dc:creator>
  <cp:lastModifiedBy>Maher</cp:lastModifiedBy>
  <cp:revision>6</cp:revision>
  <dcterms:created xsi:type="dcterms:W3CDTF">2006-08-16T00:00:00Z</dcterms:created>
  <dcterms:modified xsi:type="dcterms:W3CDTF">2024-03-12T17:28:46Z</dcterms:modified>
</cp:coreProperties>
</file>