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قانون المرور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A" dirty="0" smtClean="0"/>
              <a:t>2023-2024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711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228600"/>
            <a:ext cx="8686800" cy="6324600"/>
          </a:xfrm>
        </p:spPr>
        <p:txBody>
          <a:bodyPr>
            <a:normAutofit/>
          </a:bodyPr>
          <a:lstStyle/>
          <a:p>
            <a:pPr algn="r" rtl="1"/>
            <a:r>
              <a:rPr lang="ar-SA" sz="3200" b="1" dirty="0"/>
              <a:t>القسم ( ١٧) أسبقيات </a:t>
            </a:r>
            <a:r>
              <a:rPr lang="ar-SA" sz="3200" b="1" dirty="0" smtClean="0"/>
              <a:t>المرور</a:t>
            </a:r>
          </a:p>
          <a:p>
            <a:pPr marL="109728" indent="0" algn="r" rtl="1">
              <a:lnSpc>
                <a:spcPct val="150000"/>
              </a:lnSpc>
              <a:buNone/>
            </a:pPr>
            <a:r>
              <a:rPr lang="ar-SA" sz="2400" dirty="0"/>
              <a:t>١- تكون أسبقيات المرور وفقاً لما يلي:</a:t>
            </a:r>
          </a:p>
          <a:p>
            <a:pPr marL="109728" indent="0" algn="r" rtl="1">
              <a:lnSpc>
                <a:spcPct val="150000"/>
              </a:lnSpc>
              <a:buNone/>
            </a:pPr>
            <a:r>
              <a:rPr lang="ar-SA" sz="2400" dirty="0"/>
              <a:t>أ- إشارة رجل المرور اليدوية على الإشارات الضوئية وعلامات الطرق وأسبقية الإشارات الضوئية على علامات الطرق.</a:t>
            </a:r>
          </a:p>
          <a:p>
            <a:pPr marL="109728" indent="0" algn="r" rtl="1">
              <a:lnSpc>
                <a:spcPct val="150000"/>
              </a:lnSpc>
              <a:buNone/>
            </a:pPr>
            <a:r>
              <a:rPr lang="ar-SA" sz="2400" dirty="0"/>
              <a:t>ب- تكون الأسبقية للسيارة المتحركة على السيارة الواقفة.</a:t>
            </a:r>
          </a:p>
          <a:p>
            <a:pPr marL="109728" indent="0" algn="r" rtl="1">
              <a:lnSpc>
                <a:spcPct val="150000"/>
              </a:lnSpc>
              <a:buNone/>
            </a:pPr>
            <a:r>
              <a:rPr lang="ar-SA" sz="2400" dirty="0"/>
              <a:t>ت- أسبقية المركبة التي تسير في الطريق الرئيسي على المركبة التي تسير في طريق فرعي.</a:t>
            </a:r>
          </a:p>
          <a:p>
            <a:pPr marL="109728" indent="0" algn="r" rtl="1">
              <a:lnSpc>
                <a:spcPct val="150000"/>
              </a:lnSpc>
              <a:buNone/>
            </a:pPr>
            <a:r>
              <a:rPr lang="ar-SA" sz="2400" dirty="0"/>
              <a:t>ث- أسبقية السير المستقيم على السير المستدير.</a:t>
            </a:r>
          </a:p>
          <a:p>
            <a:pPr marL="109728" indent="0" algn="r" rtl="1">
              <a:lnSpc>
                <a:spcPct val="150000"/>
              </a:lnSpc>
              <a:buNone/>
            </a:pPr>
            <a:r>
              <a:rPr lang="ar-SA" sz="2400" dirty="0"/>
              <a:t>ج- أسبقية المركبة المتقدمة على المركبة اللاحقة.</a:t>
            </a:r>
          </a:p>
          <a:p>
            <a:pPr algn="r" rtl="1"/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042909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52400"/>
            <a:ext cx="8839200" cy="6096000"/>
          </a:xfrm>
        </p:spPr>
        <p:txBody>
          <a:bodyPr/>
          <a:lstStyle/>
          <a:p>
            <a:pPr marL="109728" indent="0" algn="r" rtl="1">
              <a:lnSpc>
                <a:spcPct val="150000"/>
              </a:lnSpc>
              <a:buNone/>
            </a:pPr>
            <a:r>
              <a:rPr lang="ar-SA" dirty="0"/>
              <a:t>ح- أسبقية المركبة التي في التقاطع أو الساحة على المركبة التي تروم الدخول إلى التقاطع أو الساحة.</a:t>
            </a:r>
          </a:p>
          <a:p>
            <a:pPr marL="109728" indent="0" algn="r" rtl="1">
              <a:lnSpc>
                <a:spcPct val="150000"/>
              </a:lnSpc>
              <a:buNone/>
            </a:pPr>
            <a:r>
              <a:rPr lang="ar-SA" dirty="0"/>
              <a:t>خ- أسبقية المرور القادم من جهة اليمين في التقاطعات النافذة.</a:t>
            </a:r>
          </a:p>
          <a:p>
            <a:pPr marL="109728" indent="0" algn="r" rtl="1">
              <a:lnSpc>
                <a:spcPct val="150000"/>
              </a:lnSpc>
              <a:buNone/>
            </a:pPr>
            <a:r>
              <a:rPr lang="ar-SA" dirty="0"/>
              <a:t>د- أسبقية المركبة الصاعدة على المركبة النازلة.</a:t>
            </a:r>
          </a:p>
          <a:p>
            <a:pPr marL="109728" indent="0" algn="r" rtl="1">
              <a:lnSpc>
                <a:spcPct val="150000"/>
              </a:lnSpc>
              <a:buNone/>
            </a:pPr>
            <a:r>
              <a:rPr lang="ar-SA" dirty="0"/>
              <a:t>ذ- أسبقية المركبة السائرة في الممر على المركبة التي تروم الانتقال إليه.</a:t>
            </a:r>
          </a:p>
          <a:p>
            <a:pPr marL="109728" indent="0" algn="r" rtl="1">
              <a:lnSpc>
                <a:spcPct val="150000"/>
              </a:lnSpc>
              <a:buNone/>
            </a:pPr>
            <a:r>
              <a:rPr lang="ar-SA" dirty="0"/>
              <a:t>ر- أسبقية المرور للقطار أو أي واسطة نقل تسير على سكة الحديد على المركبات الأخرى.</a:t>
            </a:r>
          </a:p>
          <a:p>
            <a:pPr marL="109728" indent="0" algn="r" rtl="1">
              <a:lnSpc>
                <a:spcPct val="15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81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52400"/>
            <a:ext cx="8686800" cy="6477000"/>
          </a:xfrm>
        </p:spPr>
        <p:txBody>
          <a:bodyPr>
            <a:normAutofit lnSpcReduction="10000"/>
          </a:bodyPr>
          <a:lstStyle/>
          <a:p>
            <a:pPr marL="109728" indent="0" algn="r" rtl="1">
              <a:lnSpc>
                <a:spcPct val="150000"/>
              </a:lnSpc>
              <a:buNone/>
            </a:pPr>
            <a:r>
              <a:rPr lang="ar-SA" dirty="0"/>
              <a:t>٢- أسبقية سيارات الطوارئ على كافة المركبات عندما تكون واجب طارئ ومركبات الطوارئ هي:</a:t>
            </a:r>
          </a:p>
          <a:p>
            <a:pPr marL="109728" indent="0" algn="r">
              <a:lnSpc>
                <a:spcPct val="150000"/>
              </a:lnSpc>
              <a:buNone/>
            </a:pPr>
            <a:r>
              <a:rPr lang="ar-SA" dirty="0"/>
              <a:t>أ- سيارات الإسعاف.</a:t>
            </a:r>
          </a:p>
          <a:p>
            <a:pPr marL="109728" indent="0" algn="r">
              <a:lnSpc>
                <a:spcPct val="150000"/>
              </a:lnSpc>
              <a:buNone/>
            </a:pPr>
            <a:r>
              <a:rPr lang="ar-SA" dirty="0"/>
              <a:t>ب- سيارات الحريق والإنقاذ.</a:t>
            </a:r>
          </a:p>
          <a:p>
            <a:pPr marL="109728" indent="0" algn="r">
              <a:lnSpc>
                <a:spcPct val="150000"/>
              </a:lnSpc>
              <a:buNone/>
            </a:pPr>
            <a:r>
              <a:rPr lang="ar-SA" dirty="0"/>
              <a:t>ت- سيارات الشرطة.</a:t>
            </a:r>
          </a:p>
          <a:p>
            <a:pPr marL="109728" indent="0" algn="r">
              <a:lnSpc>
                <a:spcPct val="150000"/>
              </a:lnSpc>
              <a:buNone/>
            </a:pPr>
            <a:r>
              <a:rPr lang="ar-SA" dirty="0"/>
              <a:t>ث- سيارات شرطة المرور.</a:t>
            </a:r>
          </a:p>
          <a:p>
            <a:pPr marL="109728" indent="0" algn="r">
              <a:lnSpc>
                <a:spcPct val="150000"/>
              </a:lnSpc>
              <a:buNone/>
            </a:pPr>
            <a:r>
              <a:rPr lang="ar-SA" dirty="0"/>
              <a:t>ج- السيارات المشتركة في المواكب الرسمية.</a:t>
            </a:r>
          </a:p>
          <a:p>
            <a:pPr marL="109728" indent="0" algn="r">
              <a:lnSpc>
                <a:spcPct val="150000"/>
              </a:lnSpc>
              <a:buNone/>
            </a:pPr>
            <a:r>
              <a:rPr lang="ar-SA" dirty="0"/>
              <a:t>ح- مركبات أعضاء القوة المتعددة الجنسيات والذين يعملون بالتعاون مع الأمم المتحدة.</a:t>
            </a:r>
          </a:p>
          <a:p>
            <a:pPr marL="109728" indent="0" algn="r">
              <a:lnSpc>
                <a:spcPct val="150000"/>
              </a:lnSpc>
              <a:buNone/>
            </a:pPr>
            <a:r>
              <a:rPr lang="ar-SA" dirty="0"/>
              <a:t>خ- المركبة الاعتيادية المستخدمة كمركبة طوارئ.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473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r">
              <a:lnSpc>
                <a:spcPct val="150000"/>
              </a:lnSpc>
              <a:buNone/>
            </a:pPr>
            <a:r>
              <a:rPr lang="ar-SA" dirty="0"/>
              <a:t>٣- أسبقية المرور للمشاة الذين وطئوا منطقة العبور على المركبات.</a:t>
            </a:r>
          </a:p>
          <a:p>
            <a:pPr marL="109728" indent="0" algn="r">
              <a:lnSpc>
                <a:spcPct val="150000"/>
              </a:lnSpc>
              <a:buNone/>
            </a:pPr>
            <a:r>
              <a:rPr lang="ar-SA" dirty="0"/>
              <a:t>٤- عند إشغال جزء من طريق متواجه وبعرض ممرين تكون الأسبقية للسير الغير مشغول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4400"/>
              <a:t>القسم ( ١٧) </a:t>
            </a:r>
            <a:r>
              <a:rPr lang="ar-SA" sz="4400"/>
              <a:t>أسبقيات </a:t>
            </a:r>
            <a:r>
              <a:rPr lang="ar-SA" sz="4400" smtClean="0"/>
              <a:t>المرور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927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</TotalTime>
  <Words>232</Words>
  <Application>Microsoft Office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Concourse</vt:lpstr>
      <vt:lpstr>قانون المرور</vt:lpstr>
      <vt:lpstr>PowerPoint Presentation</vt:lpstr>
      <vt:lpstr>PowerPoint Presentation</vt:lpstr>
      <vt:lpstr>PowerPoint Presentation</vt:lpstr>
      <vt:lpstr>القسم ( ١٧) أسبقيات المرور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قانون المرور</dc:title>
  <dc:creator>acer</dc:creator>
  <cp:lastModifiedBy>Maher</cp:lastModifiedBy>
  <cp:revision>4</cp:revision>
  <dcterms:created xsi:type="dcterms:W3CDTF">2006-08-16T00:00:00Z</dcterms:created>
  <dcterms:modified xsi:type="dcterms:W3CDTF">2024-03-12T17:19:42Z</dcterms:modified>
</cp:coreProperties>
</file>