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3/12/2024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3/12/2024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 smtClean="0"/>
              <a:t>قانون المرور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SA" dirty="0" smtClean="0"/>
              <a:t>2023-2024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711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0"/>
            <a:ext cx="8534400" cy="6007291"/>
          </a:xfrm>
        </p:spPr>
        <p:txBody>
          <a:bodyPr>
            <a:normAutofit/>
          </a:bodyPr>
          <a:lstStyle/>
          <a:p>
            <a:pPr algn="r" rtl="1"/>
            <a:r>
              <a:rPr lang="ar-SA" sz="2800" b="1" dirty="0"/>
              <a:t>القسم ( ١٤) الطريق </a:t>
            </a:r>
            <a:r>
              <a:rPr lang="ar-SA" sz="2800" b="1" dirty="0" smtClean="0"/>
              <a:t>وأنواعه</a:t>
            </a:r>
          </a:p>
          <a:p>
            <a:pPr marL="109728" indent="0" algn="r" rtl="1">
              <a:lnSpc>
                <a:spcPct val="150000"/>
              </a:lnSpc>
              <a:buNone/>
            </a:pPr>
            <a:r>
              <a:rPr lang="ar-SA" sz="2800" dirty="0"/>
              <a:t>يملك العراق الأنواع التالية من الطرق:</a:t>
            </a:r>
          </a:p>
          <a:p>
            <a:pPr marL="109728" indent="0" algn="r" rtl="1">
              <a:lnSpc>
                <a:spcPct val="150000"/>
              </a:lnSpc>
              <a:buNone/>
            </a:pPr>
            <a:r>
              <a:rPr lang="ar-SA" sz="2800" dirty="0"/>
              <a:t>أ- الطريق السريع: (طريق النقل السريع) طريق عام محدد يكون باتجاهين أو أكثر ومصمم بدون تقاطع لتقليل حوادث المرور.</a:t>
            </a:r>
          </a:p>
          <a:p>
            <a:pPr marL="109728" indent="0" algn="r" rtl="1">
              <a:lnSpc>
                <a:spcPct val="150000"/>
              </a:lnSpc>
              <a:buNone/>
            </a:pPr>
            <a:r>
              <a:rPr lang="ar-SA" sz="2800" dirty="0"/>
              <a:t>ب- الطرق السريعة المقسمة: هي طرق معبدة باتجاهين مفصولة بسياج واقي أو أي شيء آخر، لم تصمم المخارج والمداخل لاستدارة ما عدا مركبات الطوارئ.</a:t>
            </a:r>
          </a:p>
          <a:p>
            <a:pPr marL="109728" indent="0" algn="r" rtl="1">
              <a:lnSpc>
                <a:spcPct val="150000"/>
              </a:lnSpc>
              <a:buNone/>
            </a:pPr>
            <a:r>
              <a:rPr lang="ar-SA" sz="2800" dirty="0"/>
              <a:t>ت- الطرق الثانوية: ليست مصممة للمشاة، بل للدراجات الهوائية أو أي مركبة تسير أقل من الحد الأدنى لحدود السرعة.</a:t>
            </a:r>
          </a:p>
          <a:p>
            <a:pPr algn="r" rtl="1"/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042909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52400"/>
            <a:ext cx="8839200" cy="6096000"/>
          </a:xfrm>
        </p:spPr>
        <p:txBody>
          <a:bodyPr/>
          <a:lstStyle/>
          <a:p>
            <a:pPr marL="109728" indent="0" algn="r" rtl="1">
              <a:lnSpc>
                <a:spcPct val="150000"/>
              </a:lnSpc>
              <a:buNone/>
            </a:pPr>
            <a:r>
              <a:rPr lang="ar-SA" dirty="0"/>
              <a:t>ث- الطرق الخارجية: هي الطرق التي تربط بين محافظة وأخرى.</a:t>
            </a:r>
          </a:p>
          <a:p>
            <a:pPr marL="109728" indent="0" algn="r" rtl="1">
              <a:lnSpc>
                <a:spcPct val="150000"/>
              </a:lnSpc>
              <a:buNone/>
            </a:pPr>
            <a:r>
              <a:rPr lang="ar-SA" dirty="0"/>
              <a:t>ج- الطرق الداخلية: وهي الطرق في داخل المدينة وتنقسم إلى رئيسية وفرعية، وتتميز الطرق الرئيسية عن الفرعية كونها أكثر عرضاً ليسمح بكثافة سير أكثر.</a:t>
            </a:r>
          </a:p>
          <a:p>
            <a:pPr marL="109728" indent="0" algn="r" rtl="1">
              <a:lnSpc>
                <a:spcPct val="150000"/>
              </a:lnSpc>
              <a:buNone/>
            </a:pPr>
            <a:r>
              <a:rPr lang="ar-SA" dirty="0"/>
              <a:t>ح- الطرق الخدمية: التي تخدم المناطق المجاورة وتكون محددة (محدودة ومفصولة عن الطرق الرئيسية).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815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</TotalTime>
  <Words>144</Words>
  <Application>Microsoft Office PowerPoint</Application>
  <PresentationFormat>On-screen Show (4:3)</PresentationFormat>
  <Paragraphs>10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Concourse</vt:lpstr>
      <vt:lpstr>قانون المرور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قانون المرور</dc:title>
  <dc:creator>acer</dc:creator>
  <cp:lastModifiedBy>Maher</cp:lastModifiedBy>
  <cp:revision>3</cp:revision>
  <dcterms:created xsi:type="dcterms:W3CDTF">2006-08-16T00:00:00Z</dcterms:created>
  <dcterms:modified xsi:type="dcterms:W3CDTF">2024-03-12T17:16:28Z</dcterms:modified>
</cp:coreProperties>
</file>