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3/12/2024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3/12/2024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3/12/2024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3/12/2024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SA" dirty="0" smtClean="0"/>
              <a:t>قانون المرور</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06453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14400"/>
            <a:ext cx="9144000" cy="5791200"/>
          </a:xfrm>
        </p:spPr>
        <p:txBody>
          <a:bodyPr>
            <a:normAutofit/>
          </a:bodyPr>
          <a:lstStyle/>
          <a:p>
            <a:pPr marL="109728" indent="0" algn="r" rtl="1">
              <a:buNone/>
            </a:pPr>
            <a:r>
              <a:rPr lang="ar-SA" dirty="0"/>
              <a:t>القسم ( ١٠)</a:t>
            </a:r>
          </a:p>
          <a:p>
            <a:pPr marL="109728" indent="0" algn="r" rtl="1">
              <a:buNone/>
            </a:pPr>
            <a:r>
              <a:rPr lang="ar-SA" dirty="0"/>
              <a:t>صلاحية وزير الداخلية في تعديل الرسوم</a:t>
            </a:r>
          </a:p>
          <a:p>
            <a:pPr marL="109728" indent="0" algn="r" rtl="1">
              <a:buNone/>
            </a:pPr>
            <a:r>
              <a:rPr lang="ar-SA" dirty="0"/>
              <a:t>لوزير الداخلية بالتنسيق مع وزير المالية صلاحية تقليل أو زيادة مبالغ الرسوم والغرامات على نحو معقول وضروري لضمان تحقيق الشرعية طبقاً للظرف الاقتصادي.</a:t>
            </a:r>
          </a:p>
          <a:p>
            <a:pPr marL="109728" indent="0" algn="r" rtl="1">
              <a:buNone/>
            </a:pPr>
            <a:endParaRPr lang="ar-SA" dirty="0"/>
          </a:p>
          <a:p>
            <a:pPr marL="109728" indent="0" algn="r" rtl="1">
              <a:buNone/>
            </a:pPr>
            <a:r>
              <a:rPr lang="ar-SA" sz="2800" dirty="0">
                <a:solidFill>
                  <a:srgbClr val="FF0000"/>
                </a:solidFill>
              </a:rPr>
              <a:t>س/ هل يجوز للوزير قانوناً أن يعدل أو يفرض الرسوم و الغرامات ؟</a:t>
            </a:r>
          </a:p>
          <a:p>
            <a:pPr marL="109728" indent="0" algn="r" rtl="1">
              <a:buNone/>
            </a:pPr>
            <a:r>
              <a:rPr lang="ar-SA" sz="2800" dirty="0">
                <a:solidFill>
                  <a:srgbClr val="FF0000"/>
                </a:solidFill>
              </a:rPr>
              <a:t>ابحث في ذلك ؟</a:t>
            </a:r>
            <a:endParaRPr lang="en-US" sz="2800" dirty="0">
              <a:solidFill>
                <a:srgbClr val="FF0000"/>
              </a:solidFill>
            </a:endParaRPr>
          </a:p>
          <a:p>
            <a:endParaRPr lang="en-US" dirty="0"/>
          </a:p>
        </p:txBody>
      </p:sp>
      <p:sp>
        <p:nvSpPr>
          <p:cNvPr id="3" name="Title 2"/>
          <p:cNvSpPr>
            <a:spLocks noGrp="1"/>
          </p:cNvSpPr>
          <p:nvPr>
            <p:ph type="title"/>
          </p:nvPr>
        </p:nvSpPr>
        <p:spPr>
          <a:xfrm>
            <a:off x="381000" y="0"/>
            <a:ext cx="8229600" cy="1143000"/>
          </a:xfrm>
        </p:spPr>
        <p:txBody>
          <a:bodyPr/>
          <a:lstStyle/>
          <a:p>
            <a:pPr algn="ctr"/>
            <a:r>
              <a:rPr lang="ar-SA" dirty="0"/>
              <a:t>صلاحية وزير الداخلية في تعديل الرسوم</a:t>
            </a:r>
            <a:endParaRPr lang="en-US" dirty="0"/>
          </a:p>
        </p:txBody>
      </p:sp>
    </p:spTree>
    <p:extLst>
      <p:ext uri="{BB962C8B-B14F-4D97-AF65-F5344CB8AC3E}">
        <p14:creationId xmlns:p14="http://schemas.microsoft.com/office/powerpoint/2010/main" val="1284179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52400"/>
            <a:ext cx="9144000" cy="6629400"/>
          </a:xfrm>
        </p:spPr>
        <p:txBody>
          <a:bodyPr/>
          <a:lstStyle/>
          <a:p>
            <a:pPr algn="r" rtl="1"/>
            <a:r>
              <a:rPr lang="ar-SA" dirty="0"/>
              <a:t>المركبات غير </a:t>
            </a:r>
            <a:r>
              <a:rPr lang="ar-SA" dirty="0" smtClean="0"/>
              <a:t>المسجلة</a:t>
            </a:r>
            <a:endParaRPr lang="en-US" dirty="0" smtClean="0"/>
          </a:p>
          <a:p>
            <a:pPr marL="109728" indent="0" algn="r" rtl="1">
              <a:buNone/>
            </a:pPr>
            <a:r>
              <a:rPr lang="ar-SA" dirty="0"/>
              <a:t>لا يجوز تسيير أي مركبة غير مسجلة ما عدا المستثنى منها بقانون أو معاهدة، لضابط المرور حجز المركبة عند مخالفته ذلك ريثما تتم معاملة تسجيلها ويتحمل المالك كل ما يترتب على ذلك من نفقات وإذا عجز المالك إثبات تاريخ إدخالها إلى العراق فتحال إلى الكمارك للتصرف بها وفق القانون.</a:t>
            </a:r>
          </a:p>
          <a:p>
            <a:pPr marL="109728" indent="0" algn="r" rtl="1">
              <a:buNone/>
            </a:pPr>
            <a:endParaRPr lang="en-US" dirty="0"/>
          </a:p>
          <a:p>
            <a:pPr marL="109728" indent="0" algn="r" rtl="1">
              <a:buNone/>
            </a:pPr>
            <a:endParaRPr lang="en-US" dirty="0"/>
          </a:p>
        </p:txBody>
      </p:sp>
    </p:spTree>
    <p:extLst>
      <p:ext uri="{BB962C8B-B14F-4D97-AF65-F5344CB8AC3E}">
        <p14:creationId xmlns:p14="http://schemas.microsoft.com/office/powerpoint/2010/main" val="2336227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228600"/>
            <a:ext cx="9144000" cy="6629400"/>
          </a:xfrm>
        </p:spPr>
        <p:txBody>
          <a:bodyPr/>
          <a:lstStyle/>
          <a:p>
            <a:pPr marL="109728" indent="0" algn="r" rtl="1">
              <a:lnSpc>
                <a:spcPct val="150000"/>
              </a:lnSpc>
              <a:buNone/>
            </a:pPr>
            <a:r>
              <a:rPr lang="ar-SA" b="1" dirty="0"/>
              <a:t>شروط المتانة والأمان للمركبة</a:t>
            </a:r>
            <a:endParaRPr lang="en-US" b="1" dirty="0" smtClean="0"/>
          </a:p>
          <a:p>
            <a:pPr marL="109728" indent="0" algn="r" rtl="1">
              <a:lnSpc>
                <a:spcPct val="150000"/>
              </a:lnSpc>
              <a:buNone/>
            </a:pPr>
            <a:r>
              <a:rPr lang="ar-SA" dirty="0" smtClean="0"/>
              <a:t>القسم </a:t>
            </a:r>
            <a:r>
              <a:rPr lang="ar-SA" dirty="0"/>
              <a:t>( ١٣) شروط المتانة والأمان</a:t>
            </a:r>
          </a:p>
          <a:p>
            <a:pPr marL="109728" indent="0" algn="r" rtl="1">
              <a:lnSpc>
                <a:spcPct val="150000"/>
              </a:lnSpc>
              <a:buNone/>
            </a:pPr>
            <a:r>
              <a:rPr lang="ar-SA" dirty="0"/>
              <a:t>١- لضابط المرور صلاحية إيقاف وتفتيش أي مركبة لا يتوفر فيها شروط المتانة والأمان.</a:t>
            </a:r>
          </a:p>
          <a:p>
            <a:pPr marL="109728" indent="0" algn="r" rtl="1">
              <a:lnSpc>
                <a:spcPct val="150000"/>
              </a:lnSpc>
              <a:buNone/>
            </a:pPr>
            <a:r>
              <a:rPr lang="ar-SA" dirty="0"/>
              <a:t>٢- يقصد بشروط المتانة والأمان بالنسبة للمركبة هو توفر الأجهزة الآتية على أن تكون صالحة للعمل بدون خلل فني:</a:t>
            </a:r>
          </a:p>
          <a:p>
            <a:pPr marL="109728" indent="0" algn="r" rtl="1">
              <a:lnSpc>
                <a:spcPct val="150000"/>
              </a:lnSpc>
              <a:buNone/>
            </a:pPr>
            <a:r>
              <a:rPr lang="ar-SA" dirty="0"/>
              <a:t>أ- محرك.  ب- عجلة الاستدارة ويجب أن تكون في الجانب الأيسر.</a:t>
            </a:r>
          </a:p>
          <a:p>
            <a:pPr marL="109728" indent="0" algn="r" rtl="1">
              <a:lnSpc>
                <a:spcPct val="150000"/>
              </a:lnSpc>
              <a:buNone/>
            </a:pPr>
            <a:r>
              <a:rPr lang="ar-SA" dirty="0"/>
              <a:t>ت- مصابيح أمامية وخلفية وإشارات ضوئية.</a:t>
            </a:r>
          </a:p>
          <a:p>
            <a:pPr marL="109728" indent="0" algn="r" rtl="1">
              <a:lnSpc>
                <a:spcPct val="150000"/>
              </a:lnSpc>
              <a:buNone/>
            </a:pPr>
            <a:r>
              <a:rPr lang="ar-SA" dirty="0"/>
              <a:t>ث- جهاز تنبيه مماثل للموجود في المركبة من المنشأ.</a:t>
            </a:r>
          </a:p>
          <a:p>
            <a:endParaRPr lang="en-US" dirty="0"/>
          </a:p>
        </p:txBody>
      </p:sp>
    </p:spTree>
    <p:extLst>
      <p:ext uri="{BB962C8B-B14F-4D97-AF65-F5344CB8AC3E}">
        <p14:creationId xmlns:p14="http://schemas.microsoft.com/office/powerpoint/2010/main" val="554263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109728" indent="0" algn="r" rtl="1">
              <a:lnSpc>
                <a:spcPct val="150000"/>
              </a:lnSpc>
              <a:buNone/>
            </a:pPr>
            <a:r>
              <a:rPr lang="ar-SA" dirty="0"/>
              <a:t>ج- جهاز كاتم للصوت. </a:t>
            </a:r>
          </a:p>
          <a:p>
            <a:pPr marL="109728" indent="0" algn="r" rtl="1">
              <a:lnSpc>
                <a:spcPct val="150000"/>
              </a:lnSpc>
              <a:buNone/>
            </a:pPr>
            <a:r>
              <a:rPr lang="ar-SA" dirty="0"/>
              <a:t> ح- جهاز موقف.</a:t>
            </a:r>
          </a:p>
          <a:p>
            <a:pPr marL="109728" indent="0" algn="r" rtl="1">
              <a:lnSpc>
                <a:spcPct val="150000"/>
              </a:lnSpc>
              <a:buNone/>
            </a:pPr>
            <a:r>
              <a:rPr lang="ar-SA" dirty="0"/>
              <a:t> خ- مرايا جانبية وخلفية.</a:t>
            </a:r>
          </a:p>
          <a:p>
            <a:pPr marL="109728" indent="0" algn="r" rtl="1">
              <a:lnSpc>
                <a:spcPct val="150000"/>
              </a:lnSpc>
              <a:buNone/>
            </a:pPr>
            <a:r>
              <a:rPr lang="ar-SA" dirty="0"/>
              <a:t>د- ماسحات مطربة.</a:t>
            </a:r>
          </a:p>
          <a:p>
            <a:pPr marL="109728" indent="0" algn="r" rtl="1">
              <a:lnSpc>
                <a:spcPct val="150000"/>
              </a:lnSpc>
              <a:buNone/>
            </a:pPr>
            <a:r>
              <a:rPr lang="ar-SA" dirty="0"/>
              <a:t>ذ- مصباح خاص لقراءة لوحة التسجيل ليلا .</a:t>
            </a:r>
          </a:p>
          <a:p>
            <a:pPr marL="109728" indent="0" algn="r" rtl="1">
              <a:lnSpc>
                <a:spcPct val="150000"/>
              </a:lnSpc>
              <a:buNone/>
            </a:pPr>
            <a:r>
              <a:rPr lang="ar-SA" dirty="0"/>
              <a:t>ر- أن يكون الزجاج الموجود في المركبة من النوع غير القابل للكسر بشكل شظايا.</a:t>
            </a:r>
          </a:p>
          <a:p>
            <a:pPr marL="109728" indent="0" algn="r" rtl="1">
              <a:lnSpc>
                <a:spcPct val="150000"/>
              </a:lnSpc>
              <a:buNone/>
            </a:pPr>
            <a:r>
              <a:rPr lang="ar-SA" b="1" dirty="0"/>
              <a:t>كذلك يوجد شروط خاصة للمتانة والامان للدراجات النارية والمركبات الانشائية والزراعية حسب المادة (3، 4) من القسم (13) من القانون</a:t>
            </a:r>
            <a:endParaRPr lang="en-US" b="1" dirty="0"/>
          </a:p>
          <a:p>
            <a:endParaRPr lang="en-US" dirty="0"/>
          </a:p>
        </p:txBody>
      </p:sp>
      <p:sp>
        <p:nvSpPr>
          <p:cNvPr id="4" name="Title 3"/>
          <p:cNvSpPr>
            <a:spLocks noGrp="1"/>
          </p:cNvSpPr>
          <p:nvPr>
            <p:ph type="title"/>
          </p:nvPr>
        </p:nvSpPr>
        <p:spPr/>
        <p:txBody>
          <a:bodyPr>
            <a:normAutofit/>
          </a:bodyPr>
          <a:lstStyle/>
          <a:p>
            <a:pPr algn="ctr"/>
            <a:r>
              <a:rPr lang="ar-SA" dirty="0"/>
              <a:t>شروط المتانة والأمان </a:t>
            </a:r>
            <a:r>
              <a:rPr lang="ar-SA" dirty="0" smtClean="0"/>
              <a:t>للمركبة</a:t>
            </a:r>
            <a:endParaRPr lang="en-US" dirty="0"/>
          </a:p>
        </p:txBody>
      </p:sp>
    </p:spTree>
    <p:extLst>
      <p:ext uri="{BB962C8B-B14F-4D97-AF65-F5344CB8AC3E}">
        <p14:creationId xmlns:p14="http://schemas.microsoft.com/office/powerpoint/2010/main" val="614692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TotalTime>
  <Words>262</Words>
  <Application>Microsoft Office PowerPoint</Application>
  <PresentationFormat>On-screen Show (4:3)</PresentationFormat>
  <Paragraphs>25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قانون المرور</vt:lpstr>
      <vt:lpstr>صلاحية وزير الداخلية في تعديل الرسوم</vt:lpstr>
      <vt:lpstr>PowerPoint Presentation</vt:lpstr>
      <vt:lpstr>PowerPoint Presentation</vt:lpstr>
      <vt:lpstr>شروط المتانة والأمان للمركبة</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قانون المرور</dc:title>
  <dc:creator>acer</dc:creator>
  <cp:lastModifiedBy>Maher</cp:lastModifiedBy>
  <cp:revision>2</cp:revision>
  <dcterms:created xsi:type="dcterms:W3CDTF">2006-08-16T00:00:00Z</dcterms:created>
  <dcterms:modified xsi:type="dcterms:W3CDTF">2024-03-12T17:11:41Z</dcterms:modified>
</cp:coreProperties>
</file>