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1/20/2024</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1/20/2024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1/20/2024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1/20/2024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1/20/2024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1/20/2024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1/20/2024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1/20/2024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1/20/2024</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1/20/2024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1/20/2024</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1/20/2024</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SA" dirty="0" smtClean="0"/>
              <a:t>قانون المرور</a:t>
            </a:r>
            <a:endParaRPr lang="en-US" dirty="0"/>
          </a:p>
        </p:txBody>
      </p:sp>
      <p:sp>
        <p:nvSpPr>
          <p:cNvPr id="3" name="Subtitle 2"/>
          <p:cNvSpPr>
            <a:spLocks noGrp="1"/>
          </p:cNvSpPr>
          <p:nvPr>
            <p:ph type="subTitle" idx="1"/>
          </p:nvPr>
        </p:nvSpPr>
        <p:spPr/>
        <p:txBody>
          <a:bodyPr/>
          <a:lstStyle/>
          <a:p>
            <a:r>
              <a:rPr lang="ar-SA" dirty="0" smtClean="0"/>
              <a:t>2023-2024</a:t>
            </a:r>
            <a:endParaRPr lang="en-US" dirty="0"/>
          </a:p>
        </p:txBody>
      </p:sp>
    </p:spTree>
    <p:extLst>
      <p:ext uri="{BB962C8B-B14F-4D97-AF65-F5344CB8AC3E}">
        <p14:creationId xmlns:p14="http://schemas.microsoft.com/office/powerpoint/2010/main" val="3345851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81328"/>
            <a:ext cx="8763000" cy="5224272"/>
          </a:xfrm>
        </p:spPr>
        <p:txBody>
          <a:bodyPr>
            <a:normAutofit fontScale="92500" lnSpcReduction="10000"/>
          </a:bodyPr>
          <a:lstStyle/>
          <a:p>
            <a:pPr marL="109728" indent="0" algn="r" rtl="1">
              <a:lnSpc>
                <a:spcPct val="150000"/>
              </a:lnSpc>
              <a:buNone/>
            </a:pPr>
            <a:r>
              <a:rPr lang="ar-SA" dirty="0"/>
              <a:t>منذ تأسيس أول قوة للشرطة في العراق أوائل عام  1921 تم تعيين بعض الافراد كشرطة للمرور في بغداد.</a:t>
            </a:r>
            <a:endParaRPr lang="en-US" dirty="0"/>
          </a:p>
          <a:p>
            <a:pPr marL="109728" indent="0" algn="r" rtl="1">
              <a:lnSpc>
                <a:spcPct val="150000"/>
              </a:lnSpc>
              <a:buNone/>
            </a:pPr>
            <a:r>
              <a:rPr lang="ar-SA" dirty="0"/>
              <a:t>بيان السيارات الصادر سنة 1920 و الذي كان جزءً من بيان البوليس رقم ( 72 ) لسنة 1920 و الذي يعتبر من أقدم التشريعات التي تناولت في مواد منها موضوعات تتصل بتنظيم حركة السير و المرور في العراق.</a:t>
            </a:r>
            <a:endParaRPr lang="en-US" dirty="0"/>
          </a:p>
          <a:p>
            <a:pPr marL="109728" indent="0" algn="r" rtl="1">
              <a:lnSpc>
                <a:spcPct val="150000"/>
              </a:lnSpc>
              <a:buNone/>
            </a:pPr>
            <a:r>
              <a:rPr lang="ar-SA" dirty="0"/>
              <a:t>و في عام 1935 صدر قانون تنظيم و سائط النقل رقم ( 50 ) لسنة 1935.</a:t>
            </a:r>
          </a:p>
          <a:p>
            <a:pPr marL="109728" indent="0" algn="r" rtl="1">
              <a:lnSpc>
                <a:spcPct val="150000"/>
              </a:lnSpc>
              <a:buNone/>
            </a:pPr>
            <a:r>
              <a:rPr lang="ar-SA" dirty="0"/>
              <a:t>وبعدها صدر قانون المرور رقم ( 48 ) لسنة 1971.</a:t>
            </a:r>
          </a:p>
          <a:p>
            <a:pPr marL="109728" indent="0" algn="r" rtl="1">
              <a:lnSpc>
                <a:spcPct val="150000"/>
              </a:lnSpc>
              <a:buNone/>
            </a:pPr>
            <a:r>
              <a:rPr lang="ar-SA" dirty="0"/>
              <a:t>و في عام 1974 أستحدثت مديرية عامة بأسم ( مديرية المرور العامة ) ترتبط بوزارة الداخلية.</a:t>
            </a:r>
            <a:endParaRPr lang="en-US" dirty="0"/>
          </a:p>
          <a:p>
            <a:endParaRPr lang="en-US" dirty="0"/>
          </a:p>
        </p:txBody>
      </p:sp>
      <p:sp>
        <p:nvSpPr>
          <p:cNvPr id="2" name="Title 1"/>
          <p:cNvSpPr>
            <a:spLocks noGrp="1"/>
          </p:cNvSpPr>
          <p:nvPr>
            <p:ph type="title"/>
          </p:nvPr>
        </p:nvSpPr>
        <p:spPr>
          <a:xfrm>
            <a:off x="152400" y="152400"/>
            <a:ext cx="8763000" cy="1143000"/>
          </a:xfrm>
        </p:spPr>
        <p:txBody>
          <a:bodyPr/>
          <a:lstStyle/>
          <a:p>
            <a:r>
              <a:rPr lang="ar-SA" dirty="0"/>
              <a:t>تاريخ الشرطة وقانون المرور في العراق</a:t>
            </a:r>
            <a:endParaRPr lang="en-US" dirty="0"/>
          </a:p>
        </p:txBody>
      </p:sp>
    </p:spTree>
    <p:extLst>
      <p:ext uri="{BB962C8B-B14F-4D97-AF65-F5344CB8AC3E}">
        <p14:creationId xmlns:p14="http://schemas.microsoft.com/office/powerpoint/2010/main" val="14761583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481328"/>
            <a:ext cx="9067800" cy="4525963"/>
          </a:xfrm>
        </p:spPr>
        <p:txBody>
          <a:bodyPr/>
          <a:lstStyle/>
          <a:p>
            <a:pPr algn="r" rtl="1"/>
            <a:r>
              <a:rPr lang="ar-SA" sz="2800" dirty="0"/>
              <a:t>قانون المرور رقم ٨٦ لسنة ٢٠٠</a:t>
            </a:r>
            <a:r>
              <a:rPr lang="en-US" sz="2800" dirty="0"/>
              <a:t>٤ </a:t>
            </a:r>
            <a:r>
              <a:rPr lang="ar-SA" sz="2800" dirty="0"/>
              <a:t> المطبق في اقليم كوردستان- العراق.</a:t>
            </a:r>
          </a:p>
          <a:p>
            <a:pPr marL="109728" indent="0" algn="r" rtl="1">
              <a:buNone/>
            </a:pPr>
            <a:endParaRPr lang="ar-SA" sz="2800" dirty="0"/>
          </a:p>
          <a:p>
            <a:pPr algn="r" rtl="1"/>
            <a:r>
              <a:rPr lang="ar-SA" sz="2800" dirty="0"/>
              <a:t>قانون المرور العراقي رقم ( ٨) لسنة ٢٠١٩.</a:t>
            </a:r>
          </a:p>
          <a:p>
            <a:pPr marL="109728" indent="0" algn="r" rtl="1">
              <a:buNone/>
            </a:pPr>
            <a:endParaRPr lang="ar-SA" sz="2800" dirty="0"/>
          </a:p>
          <a:p>
            <a:pPr marL="109728" indent="0">
              <a:buNone/>
            </a:pPr>
            <a:endParaRPr lang="en-US" dirty="0"/>
          </a:p>
        </p:txBody>
      </p:sp>
      <p:sp>
        <p:nvSpPr>
          <p:cNvPr id="2" name="Title 1"/>
          <p:cNvSpPr>
            <a:spLocks noGrp="1"/>
          </p:cNvSpPr>
          <p:nvPr>
            <p:ph type="title"/>
          </p:nvPr>
        </p:nvSpPr>
        <p:spPr/>
        <p:txBody>
          <a:bodyPr/>
          <a:lstStyle/>
          <a:p>
            <a:pPr algn="ctr"/>
            <a:r>
              <a:rPr lang="ar-SA" dirty="0" smtClean="0"/>
              <a:t>قانون المرور</a:t>
            </a:r>
            <a:endParaRPr lang="en-US" dirty="0"/>
          </a:p>
        </p:txBody>
      </p:sp>
    </p:spTree>
    <p:extLst>
      <p:ext uri="{BB962C8B-B14F-4D97-AF65-F5344CB8AC3E}">
        <p14:creationId xmlns:p14="http://schemas.microsoft.com/office/powerpoint/2010/main" val="18604350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90600"/>
            <a:ext cx="9144000" cy="5715000"/>
          </a:xfrm>
        </p:spPr>
        <p:txBody>
          <a:bodyPr/>
          <a:lstStyle/>
          <a:p>
            <a:pPr marL="109728" indent="0" algn="r" rtl="1">
              <a:buNone/>
            </a:pPr>
            <a:r>
              <a:rPr lang="ar-SA" dirty="0"/>
              <a:t>١- المركبة: كل واسطة ذات عجلات تسير بمحرك آلي أو بقوة جسدية أو تسحب بأية وسيلة عدا التي تسير</a:t>
            </a:r>
          </a:p>
          <a:p>
            <a:pPr marL="109728" indent="0" algn="r" rtl="1">
              <a:buNone/>
            </a:pPr>
            <a:r>
              <a:rPr lang="ar-SA" dirty="0"/>
              <a:t>منها على السكة الحديدية وتشمل ما يلي:</a:t>
            </a:r>
          </a:p>
          <a:p>
            <a:pPr marL="109728" indent="0" algn="r" rtl="1">
              <a:buNone/>
            </a:pPr>
            <a:r>
              <a:rPr lang="ar-SA" dirty="0"/>
              <a:t>أ- السيارة: مركبة معدة للنقل ذات محرك آلي للاندفاع.</a:t>
            </a:r>
          </a:p>
          <a:p>
            <a:pPr marL="109728" indent="0" algn="r" rtl="1">
              <a:buNone/>
            </a:pPr>
            <a:r>
              <a:rPr lang="ar-SA" dirty="0"/>
              <a:t>ب- السيارة الخاصة: هي المعدة لنقل الأشخاص بدون أجر.</a:t>
            </a:r>
          </a:p>
          <a:p>
            <a:pPr marL="109728" indent="0" algn="r" rtl="1">
              <a:buNone/>
            </a:pPr>
            <a:r>
              <a:rPr lang="ar-SA" dirty="0"/>
              <a:t>ج- السيارة العامة: هي المعدة لنقل الأشخاص لقاء أجر.</a:t>
            </a:r>
          </a:p>
          <a:p>
            <a:pPr marL="109728" indent="0" algn="r" rtl="1">
              <a:buNone/>
            </a:pPr>
            <a:r>
              <a:rPr lang="ar-SA" dirty="0"/>
              <a:t>د- سيارة حمل: هي المعدة لنقل المواد على اختلاف أنواعها وبضمنها سيارة البيك آب.</a:t>
            </a:r>
          </a:p>
          <a:p>
            <a:pPr marL="109728" indent="0" algn="r" rtl="1">
              <a:buNone/>
            </a:pPr>
            <a:r>
              <a:rPr lang="ar-SA" dirty="0"/>
              <a:t>ه- المركبة الزراعية: هي مركبة آلية تستعمل للأغراض الزراعية وتسير بقوة محركها الآلي كالساحبة والحاصدة وغيرها.</a:t>
            </a:r>
          </a:p>
          <a:p>
            <a:pPr marL="109728" indent="0" algn="r" rtl="1">
              <a:buNone/>
            </a:pPr>
            <a:r>
              <a:rPr lang="ar-SA" dirty="0"/>
              <a:t>و- المركبة الإنشائية: مركبة تستعمل للأغراض الإنشائية وتسير بقوة محركها الآلي كالحادلة والرافعة وغيرها.</a:t>
            </a:r>
          </a:p>
          <a:p>
            <a:pPr marL="109728" indent="0" algn="r" rtl="1">
              <a:buNone/>
            </a:pPr>
            <a:endParaRPr lang="ar-SA" dirty="0"/>
          </a:p>
          <a:p>
            <a:endParaRPr lang="en-US" dirty="0"/>
          </a:p>
        </p:txBody>
      </p:sp>
      <p:sp>
        <p:nvSpPr>
          <p:cNvPr id="2" name="Title 1"/>
          <p:cNvSpPr>
            <a:spLocks noGrp="1"/>
          </p:cNvSpPr>
          <p:nvPr>
            <p:ph type="title"/>
          </p:nvPr>
        </p:nvSpPr>
        <p:spPr>
          <a:xfrm>
            <a:off x="457200" y="76200"/>
            <a:ext cx="8229600" cy="1143000"/>
          </a:xfrm>
        </p:spPr>
        <p:txBody>
          <a:bodyPr/>
          <a:lstStyle/>
          <a:p>
            <a:pPr algn="r"/>
            <a:r>
              <a:rPr lang="ar-SA" dirty="0"/>
              <a:t>التعاريف</a:t>
            </a:r>
            <a:endParaRPr lang="en-US" dirty="0"/>
          </a:p>
        </p:txBody>
      </p:sp>
    </p:spTree>
    <p:extLst>
      <p:ext uri="{BB962C8B-B14F-4D97-AF65-F5344CB8AC3E}">
        <p14:creationId xmlns:p14="http://schemas.microsoft.com/office/powerpoint/2010/main" val="21194691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6200"/>
            <a:ext cx="9144000" cy="6629400"/>
          </a:xfrm>
        </p:spPr>
        <p:txBody>
          <a:bodyPr/>
          <a:lstStyle/>
          <a:p>
            <a:pPr marL="109728" indent="0" algn="r" rtl="1">
              <a:buNone/>
            </a:pPr>
            <a:r>
              <a:rPr lang="ar-SA" sz="3200" b="1" dirty="0" smtClean="0"/>
              <a:t>التعاريف التي جاء بها قانون المرور:</a:t>
            </a:r>
          </a:p>
          <a:p>
            <a:pPr marL="109728" indent="0" algn="r" rtl="1">
              <a:buNone/>
            </a:pPr>
            <a:r>
              <a:rPr lang="ar-SA" dirty="0" smtClean="0"/>
              <a:t>س </a:t>
            </a:r>
            <a:r>
              <a:rPr lang="ar-SA" dirty="0"/>
              <a:t>- الدراجة النارية (موترسكل): مركبة معدة للنقل ذات عجلتين أو ثلاث مجهزة بمحرك آلي للاندفاع ولا يكون تصميمها على شكل سيارة على أن لا تقل قوة المحرك عن ١٢٥ سي سي.</a:t>
            </a:r>
          </a:p>
          <a:p>
            <a:pPr marL="109728" indent="0" algn="r" rtl="1">
              <a:buNone/>
            </a:pPr>
            <a:endParaRPr lang="ar-SA" sz="1800" dirty="0"/>
          </a:p>
          <a:p>
            <a:pPr marL="109728" indent="0" algn="r" rtl="1">
              <a:buNone/>
            </a:pPr>
            <a:r>
              <a:rPr lang="ar-SA" dirty="0"/>
              <a:t>ح- الدراجة الهوائية (البايسكل): مركبة ذات عجلتين أو ثلاث تسير بجهد راكبها وغير مجهزة بمحرك آلي ولا تشمل الدراجة المعدة لركوب الأطفال وأن أي مركبة تسير بمحرك آلي بحجم محرك أقل من ١٢٥ سي سي وبشكل وحجم وتصميم الدراجة يعتبر دراجة هوائية.</a:t>
            </a:r>
          </a:p>
          <a:p>
            <a:pPr marL="109728" indent="0" algn="r" rtl="1">
              <a:buNone/>
            </a:pPr>
            <a:endParaRPr lang="ar-SA" sz="1600" dirty="0"/>
          </a:p>
          <a:p>
            <a:pPr marL="109728" indent="0" algn="r" rtl="1">
              <a:buNone/>
            </a:pPr>
            <a:r>
              <a:rPr lang="ar-SA" dirty="0"/>
              <a:t>ط- العربة: مركبة معدة لنقل الأشخاص أو المواد تسير بجهد إنسان أو حيوان.</a:t>
            </a:r>
          </a:p>
          <a:p>
            <a:pPr marL="109728" indent="0" algn="r" rtl="1">
              <a:buNone/>
            </a:pPr>
            <a:r>
              <a:rPr lang="ar-SA" dirty="0"/>
              <a:t>ي- المركبة المقطورة: مركبة بدون محرك معدة للحمل أو غي ره تسحب بواسطة آلية وتكون منفصلة عنها وتدعى نصف مقطورة إذا حملت السيارة القاطرة قسماً من وزنها.</a:t>
            </a:r>
            <a:endParaRPr lang="en-US" dirty="0"/>
          </a:p>
          <a:p>
            <a:pPr marL="109728" indent="0" algn="r" rtl="1">
              <a:buNone/>
            </a:pPr>
            <a:endParaRPr lang="en-US" dirty="0"/>
          </a:p>
          <a:p>
            <a:endParaRPr lang="en-US" dirty="0"/>
          </a:p>
        </p:txBody>
      </p:sp>
    </p:spTree>
    <p:extLst>
      <p:ext uri="{BB962C8B-B14F-4D97-AF65-F5344CB8AC3E}">
        <p14:creationId xmlns:p14="http://schemas.microsoft.com/office/powerpoint/2010/main" val="34303313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52400"/>
            <a:ext cx="8610600" cy="5854891"/>
          </a:xfrm>
        </p:spPr>
        <p:txBody>
          <a:bodyPr/>
          <a:lstStyle/>
          <a:p>
            <a:pPr marL="109728" indent="0" algn="r" rtl="1">
              <a:buNone/>
            </a:pPr>
            <a:r>
              <a:rPr lang="ar-SA" dirty="0"/>
              <a:t>٢- السائق: كل شخص يقود مركبة بإجازة.</a:t>
            </a:r>
          </a:p>
          <a:p>
            <a:pPr marL="109728" indent="0" algn="r" rtl="1">
              <a:buNone/>
            </a:pPr>
            <a:r>
              <a:rPr lang="ar-SA" dirty="0"/>
              <a:t>٣- إجازة السوق: وثيقة قيادة المركبة التي يصدرها ضابط الإجازات.</a:t>
            </a:r>
          </a:p>
          <a:p>
            <a:pPr marL="109728" indent="0" algn="r" rtl="1">
              <a:buNone/>
            </a:pPr>
            <a:r>
              <a:rPr lang="ar-SA" dirty="0"/>
              <a:t>٤- حاسبة إجازة السوق: هي المعدة لتسجيل جميع المعاملات المتعلقة بإجازة السوق.</a:t>
            </a:r>
          </a:p>
          <a:p>
            <a:pPr marL="109728" indent="0" algn="r" rtl="1">
              <a:buNone/>
            </a:pPr>
            <a:r>
              <a:rPr lang="ar-SA" dirty="0"/>
              <a:t>٥- ضابط التسجيل: هو المدير العام للمرور أو وكيله أو من يحددهم.</a:t>
            </a:r>
          </a:p>
          <a:p>
            <a:pPr marL="109728" indent="0" algn="r" rtl="1">
              <a:buNone/>
            </a:pPr>
            <a:r>
              <a:rPr lang="ar-SA" dirty="0"/>
              <a:t>٦- حاسبة التسجيل: نظام يستعمل لتسجيل جميع التصرفات القانونية التي تخص تسجيل المركبة ومالكها.</a:t>
            </a:r>
            <a:endParaRPr lang="en-US" dirty="0"/>
          </a:p>
          <a:p>
            <a:endParaRPr lang="en-US" dirty="0"/>
          </a:p>
        </p:txBody>
      </p:sp>
    </p:spTree>
    <p:extLst>
      <p:ext uri="{BB962C8B-B14F-4D97-AF65-F5344CB8AC3E}">
        <p14:creationId xmlns:p14="http://schemas.microsoft.com/office/powerpoint/2010/main" val="2253288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5410200"/>
          </a:xfrm>
        </p:spPr>
        <p:txBody>
          <a:bodyPr>
            <a:normAutofit/>
          </a:bodyPr>
          <a:lstStyle/>
          <a:p>
            <a:pPr marL="109728" indent="0" algn="r" rtl="1">
              <a:buNone/>
            </a:pPr>
            <a:r>
              <a:rPr lang="ar-SA" dirty="0"/>
              <a:t>٧- إجازة التسجيل: الوثيقة التي يصدرها ضابط التسجيل إلى مالك المركبة وتتضمن المعلومات الآتية:</a:t>
            </a:r>
          </a:p>
          <a:p>
            <a:pPr marL="109728" indent="0" algn="r" rtl="1">
              <a:buNone/>
            </a:pPr>
            <a:r>
              <a:rPr lang="ar-SA" dirty="0"/>
              <a:t>أ- رقم المركبة ونوعها.  ب- اسم مالك المركبة وعنوانه. ج- رقم الشاصي.</a:t>
            </a:r>
            <a:endParaRPr lang="en-US" dirty="0"/>
          </a:p>
          <a:p>
            <a:pPr marL="109728" indent="0" algn="r" rtl="1">
              <a:buNone/>
            </a:pPr>
            <a:r>
              <a:rPr lang="ar-SA" dirty="0"/>
              <a:t>د- رقم المحرك. ه- اللون. و- تاريخ الإصدار. ز- تاريخ النفاذ.</a:t>
            </a:r>
          </a:p>
          <a:p>
            <a:pPr marL="109728" indent="0" algn="r" rtl="1">
              <a:buNone/>
            </a:pPr>
            <a:r>
              <a:rPr lang="ar-SA" dirty="0"/>
              <a:t>ح- عدد الركاب أو الحمولة. ط- الطراز.</a:t>
            </a:r>
          </a:p>
          <a:p>
            <a:pPr marL="109728" indent="0" algn="r" rtl="1">
              <a:buNone/>
            </a:pPr>
            <a:endParaRPr lang="ar-SA" dirty="0"/>
          </a:p>
          <a:p>
            <a:pPr marL="109728" indent="0" algn="r" rtl="1">
              <a:buNone/>
            </a:pPr>
            <a:r>
              <a:rPr lang="ar-SA" dirty="0"/>
              <a:t>٨- لوحة التسجيل: لوحة معدنية تحمل ما يميز المركبة عن غيرها من المركبات.</a:t>
            </a:r>
          </a:p>
          <a:p>
            <a:pPr marL="109728" indent="0" algn="r" rtl="1">
              <a:buNone/>
            </a:pPr>
            <a:r>
              <a:rPr lang="ar-SA" dirty="0"/>
              <a:t>٩- ضابط المرور: رجل قوى الأمن الداخلي الذي يحمل رتبة ملازم فأعلى والمخول من قبل وزير الداخلية أو من يخوله تطبيق أحكام هذا القانون.</a:t>
            </a:r>
            <a:endParaRPr lang="en-US" dirty="0"/>
          </a:p>
          <a:p>
            <a:endParaRPr lang="en-US" dirty="0"/>
          </a:p>
        </p:txBody>
      </p:sp>
      <p:sp>
        <p:nvSpPr>
          <p:cNvPr id="3" name="Title 2"/>
          <p:cNvSpPr>
            <a:spLocks noGrp="1"/>
          </p:cNvSpPr>
          <p:nvPr>
            <p:ph type="title"/>
          </p:nvPr>
        </p:nvSpPr>
        <p:spPr/>
        <p:txBody>
          <a:bodyPr/>
          <a:lstStyle/>
          <a:p>
            <a:pPr algn="r"/>
            <a:r>
              <a:rPr lang="ar-SA" dirty="0" smtClean="0"/>
              <a:t>التعاريف</a:t>
            </a:r>
            <a:endParaRPr lang="en-US" dirty="0"/>
          </a:p>
        </p:txBody>
      </p:sp>
    </p:spTree>
    <p:extLst>
      <p:ext uri="{BB962C8B-B14F-4D97-AF65-F5344CB8AC3E}">
        <p14:creationId xmlns:p14="http://schemas.microsoft.com/office/powerpoint/2010/main" val="327448840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15</TotalTime>
  <Words>542</Words>
  <Application>Microsoft Office PowerPoint</Application>
  <PresentationFormat>On-screen Show (4:3)</PresentationFormat>
  <Paragraphs>41</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Concourse</vt:lpstr>
      <vt:lpstr>قانون المرور</vt:lpstr>
      <vt:lpstr>تاريخ الشرطة وقانون المرور في العراق</vt:lpstr>
      <vt:lpstr>قانون المرور</vt:lpstr>
      <vt:lpstr>التعاريف</vt:lpstr>
      <vt:lpstr>PowerPoint Presentation</vt:lpstr>
      <vt:lpstr>PowerPoint Presentation</vt:lpstr>
      <vt:lpstr>التعاريف</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قانون المرور</dc:title>
  <dc:creator>acer</dc:creator>
  <cp:lastModifiedBy>Maher</cp:lastModifiedBy>
  <cp:revision>3</cp:revision>
  <dcterms:created xsi:type="dcterms:W3CDTF">2006-08-16T00:00:00Z</dcterms:created>
  <dcterms:modified xsi:type="dcterms:W3CDTF">2024-01-20T16:49:30Z</dcterms:modified>
</cp:coreProperties>
</file>