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قانون المرور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2023-2024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1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324600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/>
              <a:t>القسم ( ١٧) أسبقيات </a:t>
            </a:r>
            <a:r>
              <a:rPr lang="ar-SA" sz="3200" b="1" dirty="0" smtClean="0"/>
              <a:t>المرور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sz="2400" dirty="0"/>
              <a:t>١- تكون أسبقيات المرور وفقاً لما يلي: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sz="2400" dirty="0"/>
              <a:t>أ- إشارة رجل المرور اليدوية على الإشارات الضوئية وعلامات الطرق وأسبقية الإشارات الضوئية على علامات الطرق.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sz="2400" dirty="0"/>
              <a:t>ب- تكون الأسبقية للسيارة المتحركة على السيارة الواقفة.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sz="2400" dirty="0"/>
              <a:t>ت- أسبقية المركبة التي تسير في الطريق الرئيسي على المركبة التي تسير في طريق فرعي.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sz="2400" dirty="0"/>
              <a:t>ث- أسبقية السير المستقيم على السير المستدير.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sz="2400" dirty="0"/>
              <a:t>ج- أسبقية المركبة المتقدمة على المركبة اللاحقة.</a:t>
            </a:r>
          </a:p>
          <a:p>
            <a:pPr algn="r" rt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4290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096000"/>
          </a:xfrm>
        </p:spPr>
        <p:txBody>
          <a:bodyPr/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ar-SA" dirty="0"/>
              <a:t>ح- أسبقية المركبة التي في التقاطع أو الساحة على المركبة التي تروم الدخول إلى التقاطع أو الساحة.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dirty="0"/>
              <a:t>خ- أسبقية المرور القادم من جهة اليمين في التقاطعات النافذة.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dirty="0"/>
              <a:t>د- أسبقية المركبة الصاعدة على المركبة النازلة.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dirty="0"/>
              <a:t>ذ- أسبقية المركبة السائرة في الممر على المركبة التي تروم الانتقال إليه.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ar-SA" dirty="0"/>
              <a:t>ر- أسبقية المرور للقطار أو أي واسطة نقل تسير على سكة الحديد على المركبات الأخرى.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1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lnSpcReduction="10000"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ar-SA" dirty="0"/>
              <a:t>٢- أسبقية سيارات الطوارئ على كافة المركبات عندما تكون واجب طارئ ومركبات الطوارئ هي:</a:t>
            </a:r>
          </a:p>
          <a:p>
            <a:pPr marL="109728" indent="0" algn="r">
              <a:lnSpc>
                <a:spcPct val="150000"/>
              </a:lnSpc>
              <a:buNone/>
            </a:pPr>
            <a:r>
              <a:rPr lang="ar-SA" dirty="0"/>
              <a:t>أ- سيارات الإسعاف.</a:t>
            </a:r>
          </a:p>
          <a:p>
            <a:pPr marL="109728" indent="0" algn="r">
              <a:lnSpc>
                <a:spcPct val="150000"/>
              </a:lnSpc>
              <a:buNone/>
            </a:pPr>
            <a:r>
              <a:rPr lang="ar-SA" dirty="0"/>
              <a:t>ب- سيارات الحريق والإنقاذ.</a:t>
            </a:r>
          </a:p>
          <a:p>
            <a:pPr marL="109728" indent="0" algn="r">
              <a:lnSpc>
                <a:spcPct val="150000"/>
              </a:lnSpc>
              <a:buNone/>
            </a:pPr>
            <a:r>
              <a:rPr lang="ar-SA" dirty="0"/>
              <a:t>ت- سيارات الشرطة.</a:t>
            </a:r>
          </a:p>
          <a:p>
            <a:pPr marL="109728" indent="0" algn="r">
              <a:lnSpc>
                <a:spcPct val="150000"/>
              </a:lnSpc>
              <a:buNone/>
            </a:pPr>
            <a:r>
              <a:rPr lang="ar-SA" dirty="0"/>
              <a:t>ث- سيارات شرطة المرور.</a:t>
            </a:r>
          </a:p>
          <a:p>
            <a:pPr marL="109728" indent="0" algn="r">
              <a:lnSpc>
                <a:spcPct val="150000"/>
              </a:lnSpc>
              <a:buNone/>
            </a:pPr>
            <a:r>
              <a:rPr lang="ar-SA" dirty="0"/>
              <a:t>ج- السيارات المشتركة في المواكب الرسمية.</a:t>
            </a:r>
          </a:p>
          <a:p>
            <a:pPr marL="109728" indent="0" algn="r">
              <a:lnSpc>
                <a:spcPct val="150000"/>
              </a:lnSpc>
              <a:buNone/>
            </a:pPr>
            <a:r>
              <a:rPr lang="ar-SA" dirty="0"/>
              <a:t>ح- مركبات أعضاء القوة المتعددة الجنسيات والذين يعملون بالتعاون مع الأمم المتحدة.</a:t>
            </a:r>
          </a:p>
          <a:p>
            <a:pPr marL="109728" indent="0" algn="r">
              <a:lnSpc>
                <a:spcPct val="150000"/>
              </a:lnSpc>
              <a:buNone/>
            </a:pPr>
            <a:r>
              <a:rPr lang="ar-SA" dirty="0"/>
              <a:t>خ- المركبة الاعتيادية المستخدمة كمركبة طوارئ.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47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>
              <a:lnSpc>
                <a:spcPct val="150000"/>
              </a:lnSpc>
              <a:buNone/>
            </a:pPr>
            <a:r>
              <a:rPr lang="ar-SA" dirty="0"/>
              <a:t>٣- أسبقية المرور للمشاة الذين وطئوا منطقة العبور على المركبات.</a:t>
            </a:r>
          </a:p>
          <a:p>
            <a:pPr marL="109728" indent="0" algn="r">
              <a:lnSpc>
                <a:spcPct val="150000"/>
              </a:lnSpc>
              <a:buNone/>
            </a:pPr>
            <a:r>
              <a:rPr lang="ar-SA" dirty="0"/>
              <a:t>٤- عند إشغال جزء من طريق متواجه وبعرض ممرين تكون الأسبقية للسير الغير مشغول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/>
              <a:t>القسم ( ١٧) </a:t>
            </a:r>
            <a:r>
              <a:rPr lang="ar-SA" sz="4400"/>
              <a:t>أسبقيات </a:t>
            </a:r>
            <a:r>
              <a:rPr lang="ar-SA" sz="4400" smtClean="0"/>
              <a:t>المرور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2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232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قانون المرور</vt:lpstr>
      <vt:lpstr>PowerPoint Presentation</vt:lpstr>
      <vt:lpstr>PowerPoint Presentation</vt:lpstr>
      <vt:lpstr>PowerPoint Presentation</vt:lpstr>
      <vt:lpstr>القسم ( ١٧) أسبقيات المرور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قانون المرور</dc:title>
  <dc:creator>acer</dc:creator>
  <cp:lastModifiedBy>Maher</cp:lastModifiedBy>
  <cp:revision>4</cp:revision>
  <dcterms:created xsi:type="dcterms:W3CDTF">2006-08-16T00:00:00Z</dcterms:created>
  <dcterms:modified xsi:type="dcterms:W3CDTF">2024-03-12T17:19:42Z</dcterms:modified>
</cp:coreProperties>
</file>