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9339-FD7D-4ADA-AA29-6D38EE8EE5B8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E499-9647-438C-AA87-6FB6F55883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749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49339-FD7D-4ADA-AA29-6D38EE8EE5B8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9E499-9647-438C-AA87-6FB6F55883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1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Pedagogical Grammar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902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7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0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1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mtClean="0"/>
              <a:t>Outlines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4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0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7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0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7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Uninverted wh-questions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0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Elliptical questions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1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Answers to wh-questions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4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Who/whom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Questions in the classroom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7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8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form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5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1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5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</Words>
  <Application>Microsoft Office PowerPoint</Application>
  <PresentationFormat>Widescreen</PresentationFormat>
  <Paragraphs>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Pedagogical Grammar</vt:lpstr>
      <vt:lpstr>Outlines</vt:lpstr>
      <vt:lpstr>PowerPoint Presentation</vt:lpstr>
      <vt:lpstr>PowerPoint Presentation</vt:lpstr>
      <vt:lpstr>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Uninverted wh-questions</vt:lpstr>
      <vt:lpstr>Elliptical questions</vt:lpstr>
      <vt:lpstr>Answers to wh-questions</vt:lpstr>
      <vt:lpstr>Who/whom</vt:lpstr>
      <vt:lpstr>Questions in the classroom</vt:lpstr>
      <vt:lpstr>Conclusion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Pedagogical Grammar</dc:title>
  <dc:creator>DR.Ahmed Saker</dc:creator>
  <cp:lastModifiedBy>DR.Ahmed Saker</cp:lastModifiedBy>
  <cp:revision>2</cp:revision>
  <dcterms:created xsi:type="dcterms:W3CDTF">2021-01-12T08:42:15Z</dcterms:created>
  <dcterms:modified xsi:type="dcterms:W3CDTF">2021-01-12T08:45:54Z</dcterms:modified>
</cp:coreProperties>
</file>