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8"/>
  </p:notesMasterIdLst>
  <p:sldIdLst>
    <p:sldId id="256" r:id="rId2"/>
    <p:sldId id="258" r:id="rId3"/>
    <p:sldId id="292" r:id="rId4"/>
    <p:sldId id="257" r:id="rId5"/>
    <p:sldId id="259" r:id="rId6"/>
    <p:sldId id="263" r:id="rId7"/>
    <p:sldId id="260" r:id="rId8"/>
    <p:sldId id="261" r:id="rId9"/>
    <p:sldId id="262" r:id="rId10"/>
    <p:sldId id="264" r:id="rId11"/>
    <p:sldId id="265" r:id="rId12"/>
    <p:sldId id="267" r:id="rId13"/>
    <p:sldId id="268" r:id="rId14"/>
    <p:sldId id="269" r:id="rId15"/>
    <p:sldId id="270" r:id="rId16"/>
    <p:sldId id="271" r:id="rId17"/>
    <p:sldId id="272" r:id="rId18"/>
    <p:sldId id="277" r:id="rId19"/>
    <p:sldId id="274" r:id="rId20"/>
    <p:sldId id="273" r:id="rId21"/>
    <p:sldId id="275" r:id="rId22"/>
    <p:sldId id="276" r:id="rId23"/>
    <p:sldId id="278" r:id="rId24"/>
    <p:sldId id="279" r:id="rId25"/>
    <p:sldId id="280" r:id="rId26"/>
    <p:sldId id="281" r:id="rId27"/>
    <p:sldId id="282" r:id="rId28"/>
    <p:sldId id="283" r:id="rId29"/>
    <p:sldId id="284" r:id="rId30"/>
    <p:sldId id="285" r:id="rId31"/>
    <p:sldId id="286" r:id="rId32"/>
    <p:sldId id="289" r:id="rId33"/>
    <p:sldId id="288" r:id="rId34"/>
    <p:sldId id="287" r:id="rId35"/>
    <p:sldId id="290"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0" autoAdjust="0"/>
    <p:restoredTop sz="98329" autoAdjust="0"/>
  </p:normalViewPr>
  <p:slideViewPr>
    <p:cSldViewPr>
      <p:cViewPr varScale="1">
        <p:scale>
          <a:sx n="82" d="100"/>
          <a:sy n="82" d="100"/>
        </p:scale>
        <p:origin x="147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ED3834-C88C-49D5-A29D-BFB5A0394BF2}"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71418D5-ABB2-4F64-9AC0-D78507851043}">
      <dgm:prSet phldrT="[Text]"/>
      <dgm:spPr/>
      <dgm:t>
        <a:bodyPr/>
        <a:lstStyle/>
        <a:p>
          <a:r>
            <a:rPr lang="en-US" dirty="0"/>
            <a:t>constructions</a:t>
          </a:r>
        </a:p>
      </dgm:t>
    </dgm:pt>
    <dgm:pt modelId="{C8B9FB57-C192-4D56-B14E-C34B9D5581C7}" type="parTrans" cxnId="{340D8664-BB7B-4BFC-A768-865C1D9EFFF8}">
      <dgm:prSet/>
      <dgm:spPr/>
      <dgm:t>
        <a:bodyPr/>
        <a:lstStyle/>
        <a:p>
          <a:endParaRPr lang="en-US"/>
        </a:p>
      </dgm:t>
    </dgm:pt>
    <dgm:pt modelId="{27911462-4F69-4AF7-BBA6-CE0EEC4A868C}" type="sibTrans" cxnId="{340D8664-BB7B-4BFC-A768-865C1D9EFFF8}">
      <dgm:prSet/>
      <dgm:spPr/>
      <dgm:t>
        <a:bodyPr/>
        <a:lstStyle/>
        <a:p>
          <a:endParaRPr lang="en-US"/>
        </a:p>
      </dgm:t>
    </dgm:pt>
    <dgm:pt modelId="{7A8DB973-5B97-4155-A727-1C21F651E411}">
      <dgm:prSet phldrT="[Text]"/>
      <dgm:spPr/>
      <dgm:t>
        <a:bodyPr/>
        <a:lstStyle/>
        <a:p>
          <a:r>
            <a:rPr lang="en-US" dirty="0"/>
            <a:t>Morpheme level</a:t>
          </a:r>
        </a:p>
      </dgm:t>
    </dgm:pt>
    <dgm:pt modelId="{86C885B8-2F3A-46FD-A62C-C1283FFBD82B}" type="parTrans" cxnId="{05B6C058-5CD3-4BBB-B17E-4B0925842CE7}">
      <dgm:prSet/>
      <dgm:spPr/>
      <dgm:t>
        <a:bodyPr/>
        <a:lstStyle/>
        <a:p>
          <a:endParaRPr lang="en-US"/>
        </a:p>
      </dgm:t>
    </dgm:pt>
    <dgm:pt modelId="{618EC0C2-FBBF-4146-8A8E-E4CD455C7A8F}" type="sibTrans" cxnId="{05B6C058-5CD3-4BBB-B17E-4B0925842CE7}">
      <dgm:prSet/>
      <dgm:spPr/>
      <dgm:t>
        <a:bodyPr/>
        <a:lstStyle/>
        <a:p>
          <a:endParaRPr lang="en-US"/>
        </a:p>
      </dgm:t>
    </dgm:pt>
    <dgm:pt modelId="{ABFD04E4-3406-4786-97A1-844CA58444D4}">
      <dgm:prSet phldrT="[Text]"/>
      <dgm:spPr/>
      <dgm:t>
        <a:bodyPr/>
        <a:lstStyle/>
        <a:p>
          <a:r>
            <a:rPr lang="en-US" dirty="0"/>
            <a:t>Sentence </a:t>
          </a:r>
        </a:p>
      </dgm:t>
    </dgm:pt>
    <dgm:pt modelId="{45048250-5CC7-4DCD-9945-9F3824D797E7}" type="parTrans" cxnId="{7E5542D9-5DFB-4DD4-ADA5-C62B2E541870}">
      <dgm:prSet/>
      <dgm:spPr/>
      <dgm:t>
        <a:bodyPr/>
        <a:lstStyle/>
        <a:p>
          <a:endParaRPr lang="en-US"/>
        </a:p>
      </dgm:t>
    </dgm:pt>
    <dgm:pt modelId="{DE76017B-D971-4073-86C8-1E8945980D06}" type="sibTrans" cxnId="{7E5542D9-5DFB-4DD4-ADA5-C62B2E541870}">
      <dgm:prSet/>
      <dgm:spPr/>
      <dgm:t>
        <a:bodyPr/>
        <a:lstStyle/>
        <a:p>
          <a:endParaRPr lang="en-US"/>
        </a:p>
      </dgm:t>
    </dgm:pt>
    <dgm:pt modelId="{6ECACE07-FBBE-4FDF-867B-D5F2E40F9F42}">
      <dgm:prSet phldrT="[Text]"/>
      <dgm:spPr/>
      <dgm:t>
        <a:bodyPr/>
        <a:lstStyle/>
        <a:p>
          <a:r>
            <a:rPr lang="en-US" dirty="0" err="1"/>
            <a:t>Suprasentential</a:t>
          </a:r>
          <a:r>
            <a:rPr lang="en-US" dirty="0"/>
            <a:t> level</a:t>
          </a:r>
        </a:p>
      </dgm:t>
    </dgm:pt>
    <dgm:pt modelId="{0B21F23F-67C8-4D29-B9C0-352EF5AF55FE}" type="parTrans" cxnId="{56217ABD-44D8-4F11-9244-D9CD3DD94202}">
      <dgm:prSet/>
      <dgm:spPr/>
      <dgm:t>
        <a:bodyPr/>
        <a:lstStyle/>
        <a:p>
          <a:endParaRPr lang="en-US"/>
        </a:p>
      </dgm:t>
    </dgm:pt>
    <dgm:pt modelId="{FCAC9AD9-D688-4813-9F3D-E5D0987E4E1F}" type="sibTrans" cxnId="{56217ABD-44D8-4F11-9244-D9CD3DD94202}">
      <dgm:prSet/>
      <dgm:spPr/>
      <dgm:t>
        <a:bodyPr/>
        <a:lstStyle/>
        <a:p>
          <a:endParaRPr lang="en-US"/>
        </a:p>
      </dgm:t>
    </dgm:pt>
    <dgm:pt modelId="{29C648D4-A5D5-4B51-A631-AC50530688DE}">
      <dgm:prSet/>
      <dgm:spPr/>
      <dgm:t>
        <a:bodyPr/>
        <a:lstStyle/>
        <a:p>
          <a:r>
            <a:rPr lang="en-US" dirty="0"/>
            <a:t>Word level</a:t>
          </a:r>
        </a:p>
      </dgm:t>
    </dgm:pt>
    <dgm:pt modelId="{59573D42-9AE8-49A7-AB2C-AA37FD87C0D5}" type="parTrans" cxnId="{DD9C8E9E-01A6-47E6-A8C6-346D121850BB}">
      <dgm:prSet/>
      <dgm:spPr/>
      <dgm:t>
        <a:bodyPr/>
        <a:lstStyle/>
        <a:p>
          <a:endParaRPr lang="en-US"/>
        </a:p>
      </dgm:t>
    </dgm:pt>
    <dgm:pt modelId="{876C51D1-B06D-4F56-9234-1734FA7483F6}" type="sibTrans" cxnId="{DD9C8E9E-01A6-47E6-A8C6-346D121850BB}">
      <dgm:prSet/>
      <dgm:spPr/>
      <dgm:t>
        <a:bodyPr/>
        <a:lstStyle/>
        <a:p>
          <a:endParaRPr lang="en-US"/>
        </a:p>
      </dgm:t>
    </dgm:pt>
    <dgm:pt modelId="{268D5F61-EAAA-443A-90F6-E15BBE5059B3}" type="pres">
      <dgm:prSet presAssocID="{7AED3834-C88C-49D5-A29D-BFB5A0394BF2}" presName="Name0" presStyleCnt="0">
        <dgm:presLayoutVars>
          <dgm:chPref val="1"/>
          <dgm:dir/>
          <dgm:animOne val="branch"/>
          <dgm:animLvl val="lvl"/>
          <dgm:resizeHandles val="exact"/>
        </dgm:presLayoutVars>
      </dgm:prSet>
      <dgm:spPr/>
    </dgm:pt>
    <dgm:pt modelId="{686490FA-D4C1-4B38-824C-8FAB205A5059}" type="pres">
      <dgm:prSet presAssocID="{F71418D5-ABB2-4F64-9AC0-D78507851043}" presName="root1" presStyleCnt="0"/>
      <dgm:spPr/>
    </dgm:pt>
    <dgm:pt modelId="{6E982AD3-9FBC-4C9E-8E46-B1155677D8C8}" type="pres">
      <dgm:prSet presAssocID="{F71418D5-ABB2-4F64-9AC0-D78507851043}" presName="LevelOneTextNode" presStyleLbl="node0" presStyleIdx="0" presStyleCnt="1">
        <dgm:presLayoutVars>
          <dgm:chPref val="3"/>
        </dgm:presLayoutVars>
      </dgm:prSet>
      <dgm:spPr/>
    </dgm:pt>
    <dgm:pt modelId="{285BB954-D813-4C61-ADF7-FB5143A0728D}" type="pres">
      <dgm:prSet presAssocID="{F71418D5-ABB2-4F64-9AC0-D78507851043}" presName="level2hierChild" presStyleCnt="0"/>
      <dgm:spPr/>
    </dgm:pt>
    <dgm:pt modelId="{C0917CD7-E83F-4D84-BCCF-BA5ED737F45A}" type="pres">
      <dgm:prSet presAssocID="{86C885B8-2F3A-46FD-A62C-C1283FFBD82B}" presName="conn2-1" presStyleLbl="parChTrans1D2" presStyleIdx="0" presStyleCnt="4"/>
      <dgm:spPr/>
    </dgm:pt>
    <dgm:pt modelId="{533C4510-29AD-4D19-8A59-56B0610914B2}" type="pres">
      <dgm:prSet presAssocID="{86C885B8-2F3A-46FD-A62C-C1283FFBD82B}" presName="connTx" presStyleLbl="parChTrans1D2" presStyleIdx="0" presStyleCnt="4"/>
      <dgm:spPr/>
    </dgm:pt>
    <dgm:pt modelId="{E499EEEA-23CE-4FDF-984B-A85419435A96}" type="pres">
      <dgm:prSet presAssocID="{7A8DB973-5B97-4155-A727-1C21F651E411}" presName="root2" presStyleCnt="0"/>
      <dgm:spPr/>
    </dgm:pt>
    <dgm:pt modelId="{8BA15EB8-EDB7-4FAE-B8FF-80E824F00BDA}" type="pres">
      <dgm:prSet presAssocID="{7A8DB973-5B97-4155-A727-1C21F651E411}" presName="LevelTwoTextNode" presStyleLbl="node2" presStyleIdx="0" presStyleCnt="4">
        <dgm:presLayoutVars>
          <dgm:chPref val="3"/>
        </dgm:presLayoutVars>
      </dgm:prSet>
      <dgm:spPr/>
    </dgm:pt>
    <dgm:pt modelId="{709E0891-B246-425D-AEC5-99C23BF13D91}" type="pres">
      <dgm:prSet presAssocID="{7A8DB973-5B97-4155-A727-1C21F651E411}" presName="level3hierChild" presStyleCnt="0"/>
      <dgm:spPr/>
    </dgm:pt>
    <dgm:pt modelId="{2D3F3C0C-611B-41A6-B5D9-96EDC2282C31}" type="pres">
      <dgm:prSet presAssocID="{59573D42-9AE8-49A7-AB2C-AA37FD87C0D5}" presName="conn2-1" presStyleLbl="parChTrans1D2" presStyleIdx="1" presStyleCnt="4"/>
      <dgm:spPr/>
    </dgm:pt>
    <dgm:pt modelId="{4D0BDCA5-DEF3-4337-9A20-8ACA6B884ECF}" type="pres">
      <dgm:prSet presAssocID="{59573D42-9AE8-49A7-AB2C-AA37FD87C0D5}" presName="connTx" presStyleLbl="parChTrans1D2" presStyleIdx="1" presStyleCnt="4"/>
      <dgm:spPr/>
    </dgm:pt>
    <dgm:pt modelId="{F00344FF-4127-42B0-8E71-8B8EBA9202EB}" type="pres">
      <dgm:prSet presAssocID="{29C648D4-A5D5-4B51-A631-AC50530688DE}" presName="root2" presStyleCnt="0"/>
      <dgm:spPr/>
    </dgm:pt>
    <dgm:pt modelId="{C8C2BFFD-7485-4274-9CB2-5A7A3C74708C}" type="pres">
      <dgm:prSet presAssocID="{29C648D4-A5D5-4B51-A631-AC50530688DE}" presName="LevelTwoTextNode" presStyleLbl="node2" presStyleIdx="1" presStyleCnt="4">
        <dgm:presLayoutVars>
          <dgm:chPref val="3"/>
        </dgm:presLayoutVars>
      </dgm:prSet>
      <dgm:spPr/>
    </dgm:pt>
    <dgm:pt modelId="{41888946-5DD1-48DC-8DEE-3F0389E4213F}" type="pres">
      <dgm:prSet presAssocID="{29C648D4-A5D5-4B51-A631-AC50530688DE}" presName="level3hierChild" presStyleCnt="0"/>
      <dgm:spPr/>
    </dgm:pt>
    <dgm:pt modelId="{22528429-D95B-4C5D-9468-214946C89B28}" type="pres">
      <dgm:prSet presAssocID="{45048250-5CC7-4DCD-9945-9F3824D797E7}" presName="conn2-1" presStyleLbl="parChTrans1D2" presStyleIdx="2" presStyleCnt="4"/>
      <dgm:spPr/>
    </dgm:pt>
    <dgm:pt modelId="{2338B8CE-B0D3-4B77-88A2-C6BE89E365C6}" type="pres">
      <dgm:prSet presAssocID="{45048250-5CC7-4DCD-9945-9F3824D797E7}" presName="connTx" presStyleLbl="parChTrans1D2" presStyleIdx="2" presStyleCnt="4"/>
      <dgm:spPr/>
    </dgm:pt>
    <dgm:pt modelId="{1F25FAE5-B146-4452-B9C9-6A6E46BA8F5D}" type="pres">
      <dgm:prSet presAssocID="{ABFD04E4-3406-4786-97A1-844CA58444D4}" presName="root2" presStyleCnt="0"/>
      <dgm:spPr/>
    </dgm:pt>
    <dgm:pt modelId="{46A88763-20C2-4424-A727-FCFE7267632D}" type="pres">
      <dgm:prSet presAssocID="{ABFD04E4-3406-4786-97A1-844CA58444D4}" presName="LevelTwoTextNode" presStyleLbl="node2" presStyleIdx="2" presStyleCnt="4">
        <dgm:presLayoutVars>
          <dgm:chPref val="3"/>
        </dgm:presLayoutVars>
      </dgm:prSet>
      <dgm:spPr/>
    </dgm:pt>
    <dgm:pt modelId="{7634FB90-D868-4175-8C19-238357BF03B3}" type="pres">
      <dgm:prSet presAssocID="{ABFD04E4-3406-4786-97A1-844CA58444D4}" presName="level3hierChild" presStyleCnt="0"/>
      <dgm:spPr/>
    </dgm:pt>
    <dgm:pt modelId="{F34A3EEF-A793-4A16-B438-9E4E4371569E}" type="pres">
      <dgm:prSet presAssocID="{0B21F23F-67C8-4D29-B9C0-352EF5AF55FE}" presName="conn2-1" presStyleLbl="parChTrans1D2" presStyleIdx="3" presStyleCnt="4"/>
      <dgm:spPr/>
    </dgm:pt>
    <dgm:pt modelId="{E39F0F71-132D-45EB-B6D6-8FF561CB5701}" type="pres">
      <dgm:prSet presAssocID="{0B21F23F-67C8-4D29-B9C0-352EF5AF55FE}" presName="connTx" presStyleLbl="parChTrans1D2" presStyleIdx="3" presStyleCnt="4"/>
      <dgm:spPr/>
    </dgm:pt>
    <dgm:pt modelId="{4D12FBDC-0176-46BC-AF04-332510C1C81D}" type="pres">
      <dgm:prSet presAssocID="{6ECACE07-FBBE-4FDF-867B-D5F2E40F9F42}" presName="root2" presStyleCnt="0"/>
      <dgm:spPr/>
    </dgm:pt>
    <dgm:pt modelId="{F414ADEC-AC33-4633-90B0-59802B0501ED}" type="pres">
      <dgm:prSet presAssocID="{6ECACE07-FBBE-4FDF-867B-D5F2E40F9F42}" presName="LevelTwoTextNode" presStyleLbl="node2" presStyleIdx="3" presStyleCnt="4">
        <dgm:presLayoutVars>
          <dgm:chPref val="3"/>
        </dgm:presLayoutVars>
      </dgm:prSet>
      <dgm:spPr/>
    </dgm:pt>
    <dgm:pt modelId="{7858CE16-B5AD-4CD7-ABED-9ADAE07C4630}" type="pres">
      <dgm:prSet presAssocID="{6ECACE07-FBBE-4FDF-867B-D5F2E40F9F42}" presName="level3hierChild" presStyleCnt="0"/>
      <dgm:spPr/>
    </dgm:pt>
  </dgm:ptLst>
  <dgm:cxnLst>
    <dgm:cxn modelId="{1910C106-B88D-469A-92AA-D041D9EF3A99}" type="presOf" srcId="{59573D42-9AE8-49A7-AB2C-AA37FD87C0D5}" destId="{2D3F3C0C-611B-41A6-B5D9-96EDC2282C31}" srcOrd="0" destOrd="0" presId="urn:microsoft.com/office/officeart/2008/layout/HorizontalMultiLevelHierarchy"/>
    <dgm:cxn modelId="{5CC79D22-6B54-4B15-8F3C-AB1D378BD3AD}" type="presOf" srcId="{45048250-5CC7-4DCD-9945-9F3824D797E7}" destId="{2338B8CE-B0D3-4B77-88A2-C6BE89E365C6}" srcOrd="1" destOrd="0" presId="urn:microsoft.com/office/officeart/2008/layout/HorizontalMultiLevelHierarchy"/>
    <dgm:cxn modelId="{B20AE331-F5E5-4914-B1B8-61E795FC50FF}" type="presOf" srcId="{ABFD04E4-3406-4786-97A1-844CA58444D4}" destId="{46A88763-20C2-4424-A727-FCFE7267632D}" srcOrd="0" destOrd="0" presId="urn:microsoft.com/office/officeart/2008/layout/HorizontalMultiLevelHierarchy"/>
    <dgm:cxn modelId="{340D8664-BB7B-4BFC-A768-865C1D9EFFF8}" srcId="{7AED3834-C88C-49D5-A29D-BFB5A0394BF2}" destId="{F71418D5-ABB2-4F64-9AC0-D78507851043}" srcOrd="0" destOrd="0" parTransId="{C8B9FB57-C192-4D56-B14E-C34B9D5581C7}" sibTransId="{27911462-4F69-4AF7-BBA6-CE0EEC4A868C}"/>
    <dgm:cxn modelId="{45F1296A-9AB6-4698-9C4F-C936E0A1AB2E}" type="presOf" srcId="{7A8DB973-5B97-4155-A727-1C21F651E411}" destId="{8BA15EB8-EDB7-4FAE-B8FF-80E824F00BDA}" srcOrd="0" destOrd="0" presId="urn:microsoft.com/office/officeart/2008/layout/HorizontalMultiLevelHierarchy"/>
    <dgm:cxn modelId="{05B6C058-5CD3-4BBB-B17E-4B0925842CE7}" srcId="{F71418D5-ABB2-4F64-9AC0-D78507851043}" destId="{7A8DB973-5B97-4155-A727-1C21F651E411}" srcOrd="0" destOrd="0" parTransId="{86C885B8-2F3A-46FD-A62C-C1283FFBD82B}" sibTransId="{618EC0C2-FBBF-4146-8A8E-E4CD455C7A8F}"/>
    <dgm:cxn modelId="{B58BD186-C9C3-4B07-86CB-D79D1AFF749C}" type="presOf" srcId="{F71418D5-ABB2-4F64-9AC0-D78507851043}" destId="{6E982AD3-9FBC-4C9E-8E46-B1155677D8C8}" srcOrd="0" destOrd="0" presId="urn:microsoft.com/office/officeart/2008/layout/HorizontalMultiLevelHierarchy"/>
    <dgm:cxn modelId="{65708391-3C1C-4191-BEE3-97589D5DA510}" type="presOf" srcId="{45048250-5CC7-4DCD-9945-9F3824D797E7}" destId="{22528429-D95B-4C5D-9468-214946C89B28}" srcOrd="0" destOrd="0" presId="urn:microsoft.com/office/officeart/2008/layout/HorizontalMultiLevelHierarchy"/>
    <dgm:cxn modelId="{0237CB95-8ECC-4619-8B90-EC115BD2C6B2}" type="presOf" srcId="{0B21F23F-67C8-4D29-B9C0-352EF5AF55FE}" destId="{F34A3EEF-A793-4A16-B438-9E4E4371569E}" srcOrd="0" destOrd="0" presId="urn:microsoft.com/office/officeart/2008/layout/HorizontalMultiLevelHierarchy"/>
    <dgm:cxn modelId="{5A4C859C-B513-405F-96BE-577E3E0FB2B2}" type="presOf" srcId="{29C648D4-A5D5-4B51-A631-AC50530688DE}" destId="{C8C2BFFD-7485-4274-9CB2-5A7A3C74708C}" srcOrd="0" destOrd="0" presId="urn:microsoft.com/office/officeart/2008/layout/HorizontalMultiLevelHierarchy"/>
    <dgm:cxn modelId="{DD9C8E9E-01A6-47E6-A8C6-346D121850BB}" srcId="{F71418D5-ABB2-4F64-9AC0-D78507851043}" destId="{29C648D4-A5D5-4B51-A631-AC50530688DE}" srcOrd="1" destOrd="0" parTransId="{59573D42-9AE8-49A7-AB2C-AA37FD87C0D5}" sibTransId="{876C51D1-B06D-4F56-9234-1734FA7483F6}"/>
    <dgm:cxn modelId="{290624A5-D60D-4007-8332-5D1D95F472CF}" type="presOf" srcId="{86C885B8-2F3A-46FD-A62C-C1283FFBD82B}" destId="{533C4510-29AD-4D19-8A59-56B0610914B2}" srcOrd="1" destOrd="0" presId="urn:microsoft.com/office/officeart/2008/layout/HorizontalMultiLevelHierarchy"/>
    <dgm:cxn modelId="{011EEDAE-0EE1-4D45-BFDA-E1DB01379127}" type="presOf" srcId="{7AED3834-C88C-49D5-A29D-BFB5A0394BF2}" destId="{268D5F61-EAAA-443A-90F6-E15BBE5059B3}" srcOrd="0" destOrd="0" presId="urn:microsoft.com/office/officeart/2008/layout/HorizontalMultiLevelHierarchy"/>
    <dgm:cxn modelId="{56217ABD-44D8-4F11-9244-D9CD3DD94202}" srcId="{F71418D5-ABB2-4F64-9AC0-D78507851043}" destId="{6ECACE07-FBBE-4FDF-867B-D5F2E40F9F42}" srcOrd="3" destOrd="0" parTransId="{0B21F23F-67C8-4D29-B9C0-352EF5AF55FE}" sibTransId="{FCAC9AD9-D688-4813-9F3D-E5D0987E4E1F}"/>
    <dgm:cxn modelId="{7E5542D9-5DFB-4DD4-ADA5-C62B2E541870}" srcId="{F71418D5-ABB2-4F64-9AC0-D78507851043}" destId="{ABFD04E4-3406-4786-97A1-844CA58444D4}" srcOrd="2" destOrd="0" parTransId="{45048250-5CC7-4DCD-9945-9F3824D797E7}" sibTransId="{DE76017B-D971-4073-86C8-1E8945980D06}"/>
    <dgm:cxn modelId="{0752A9E2-816C-4B2B-BBF6-741F1A56C2AA}" type="presOf" srcId="{6ECACE07-FBBE-4FDF-867B-D5F2E40F9F42}" destId="{F414ADEC-AC33-4633-90B0-59802B0501ED}" srcOrd="0" destOrd="0" presId="urn:microsoft.com/office/officeart/2008/layout/HorizontalMultiLevelHierarchy"/>
    <dgm:cxn modelId="{518802E7-2987-4587-942C-E3A2FDB95A64}" type="presOf" srcId="{86C885B8-2F3A-46FD-A62C-C1283FFBD82B}" destId="{C0917CD7-E83F-4D84-BCCF-BA5ED737F45A}" srcOrd="0" destOrd="0" presId="urn:microsoft.com/office/officeart/2008/layout/HorizontalMultiLevelHierarchy"/>
    <dgm:cxn modelId="{4341C8F0-F1BB-4691-BD1B-3C91DF719EC9}" type="presOf" srcId="{0B21F23F-67C8-4D29-B9C0-352EF5AF55FE}" destId="{E39F0F71-132D-45EB-B6D6-8FF561CB5701}" srcOrd="1" destOrd="0" presId="urn:microsoft.com/office/officeart/2008/layout/HorizontalMultiLevelHierarchy"/>
    <dgm:cxn modelId="{C8C560F7-97AB-4343-936B-109418893BAA}" type="presOf" srcId="{59573D42-9AE8-49A7-AB2C-AA37FD87C0D5}" destId="{4D0BDCA5-DEF3-4337-9A20-8ACA6B884ECF}" srcOrd="1" destOrd="0" presId="urn:microsoft.com/office/officeart/2008/layout/HorizontalMultiLevelHierarchy"/>
    <dgm:cxn modelId="{0DC69244-F087-4C6D-B25C-876B2C661487}" type="presParOf" srcId="{268D5F61-EAAA-443A-90F6-E15BBE5059B3}" destId="{686490FA-D4C1-4B38-824C-8FAB205A5059}" srcOrd="0" destOrd="0" presId="urn:microsoft.com/office/officeart/2008/layout/HorizontalMultiLevelHierarchy"/>
    <dgm:cxn modelId="{2D226B17-0E77-4388-B4D4-1FFE7E1BA106}" type="presParOf" srcId="{686490FA-D4C1-4B38-824C-8FAB205A5059}" destId="{6E982AD3-9FBC-4C9E-8E46-B1155677D8C8}" srcOrd="0" destOrd="0" presId="urn:microsoft.com/office/officeart/2008/layout/HorizontalMultiLevelHierarchy"/>
    <dgm:cxn modelId="{B22BF711-68FC-40D3-8E29-02407D618CEF}" type="presParOf" srcId="{686490FA-D4C1-4B38-824C-8FAB205A5059}" destId="{285BB954-D813-4C61-ADF7-FB5143A0728D}" srcOrd="1" destOrd="0" presId="urn:microsoft.com/office/officeart/2008/layout/HorizontalMultiLevelHierarchy"/>
    <dgm:cxn modelId="{2B66D7C5-928D-4C58-89AE-854812751154}" type="presParOf" srcId="{285BB954-D813-4C61-ADF7-FB5143A0728D}" destId="{C0917CD7-E83F-4D84-BCCF-BA5ED737F45A}" srcOrd="0" destOrd="0" presId="urn:microsoft.com/office/officeart/2008/layout/HorizontalMultiLevelHierarchy"/>
    <dgm:cxn modelId="{EC5CC45B-FDAA-4274-B0AB-7651FF8B1781}" type="presParOf" srcId="{C0917CD7-E83F-4D84-BCCF-BA5ED737F45A}" destId="{533C4510-29AD-4D19-8A59-56B0610914B2}" srcOrd="0" destOrd="0" presId="urn:microsoft.com/office/officeart/2008/layout/HorizontalMultiLevelHierarchy"/>
    <dgm:cxn modelId="{2E496FAB-8D08-49F6-9BE8-9E9DD1C63D52}" type="presParOf" srcId="{285BB954-D813-4C61-ADF7-FB5143A0728D}" destId="{E499EEEA-23CE-4FDF-984B-A85419435A96}" srcOrd="1" destOrd="0" presId="urn:microsoft.com/office/officeart/2008/layout/HorizontalMultiLevelHierarchy"/>
    <dgm:cxn modelId="{9393B822-CF46-40D0-BC5F-F54AB0AEE73A}" type="presParOf" srcId="{E499EEEA-23CE-4FDF-984B-A85419435A96}" destId="{8BA15EB8-EDB7-4FAE-B8FF-80E824F00BDA}" srcOrd="0" destOrd="0" presId="urn:microsoft.com/office/officeart/2008/layout/HorizontalMultiLevelHierarchy"/>
    <dgm:cxn modelId="{3BFF441F-7EC1-4545-A1D9-3AF951835B46}" type="presParOf" srcId="{E499EEEA-23CE-4FDF-984B-A85419435A96}" destId="{709E0891-B246-425D-AEC5-99C23BF13D91}" srcOrd="1" destOrd="0" presId="urn:microsoft.com/office/officeart/2008/layout/HorizontalMultiLevelHierarchy"/>
    <dgm:cxn modelId="{B4771F5F-38BA-43D7-8691-F4E8CF796F24}" type="presParOf" srcId="{285BB954-D813-4C61-ADF7-FB5143A0728D}" destId="{2D3F3C0C-611B-41A6-B5D9-96EDC2282C31}" srcOrd="2" destOrd="0" presId="urn:microsoft.com/office/officeart/2008/layout/HorizontalMultiLevelHierarchy"/>
    <dgm:cxn modelId="{1162C360-DBE3-4026-8D50-8AD10C8FF1DB}" type="presParOf" srcId="{2D3F3C0C-611B-41A6-B5D9-96EDC2282C31}" destId="{4D0BDCA5-DEF3-4337-9A20-8ACA6B884ECF}" srcOrd="0" destOrd="0" presId="urn:microsoft.com/office/officeart/2008/layout/HorizontalMultiLevelHierarchy"/>
    <dgm:cxn modelId="{C16A1C59-AC9D-4037-AF86-0C9281817F36}" type="presParOf" srcId="{285BB954-D813-4C61-ADF7-FB5143A0728D}" destId="{F00344FF-4127-42B0-8E71-8B8EBA9202EB}" srcOrd="3" destOrd="0" presId="urn:microsoft.com/office/officeart/2008/layout/HorizontalMultiLevelHierarchy"/>
    <dgm:cxn modelId="{DBC9CB1A-F5EA-4CA4-B73D-34CBA94AD96A}" type="presParOf" srcId="{F00344FF-4127-42B0-8E71-8B8EBA9202EB}" destId="{C8C2BFFD-7485-4274-9CB2-5A7A3C74708C}" srcOrd="0" destOrd="0" presId="urn:microsoft.com/office/officeart/2008/layout/HorizontalMultiLevelHierarchy"/>
    <dgm:cxn modelId="{8E915508-3CB8-4DFF-8734-418BB80CED95}" type="presParOf" srcId="{F00344FF-4127-42B0-8E71-8B8EBA9202EB}" destId="{41888946-5DD1-48DC-8DEE-3F0389E4213F}" srcOrd="1" destOrd="0" presId="urn:microsoft.com/office/officeart/2008/layout/HorizontalMultiLevelHierarchy"/>
    <dgm:cxn modelId="{AEB0AE1D-0697-4BD9-A43E-2851217FEB25}" type="presParOf" srcId="{285BB954-D813-4C61-ADF7-FB5143A0728D}" destId="{22528429-D95B-4C5D-9468-214946C89B28}" srcOrd="4" destOrd="0" presId="urn:microsoft.com/office/officeart/2008/layout/HorizontalMultiLevelHierarchy"/>
    <dgm:cxn modelId="{984A314B-3D25-45E3-ADC9-CFC30BAE5313}" type="presParOf" srcId="{22528429-D95B-4C5D-9468-214946C89B28}" destId="{2338B8CE-B0D3-4B77-88A2-C6BE89E365C6}" srcOrd="0" destOrd="0" presId="urn:microsoft.com/office/officeart/2008/layout/HorizontalMultiLevelHierarchy"/>
    <dgm:cxn modelId="{FA94F9C4-8898-4992-8B75-EA9D99BCDA04}" type="presParOf" srcId="{285BB954-D813-4C61-ADF7-FB5143A0728D}" destId="{1F25FAE5-B146-4452-B9C9-6A6E46BA8F5D}" srcOrd="5" destOrd="0" presId="urn:microsoft.com/office/officeart/2008/layout/HorizontalMultiLevelHierarchy"/>
    <dgm:cxn modelId="{6538D1B3-9710-40FF-88AF-A9B00FC90D21}" type="presParOf" srcId="{1F25FAE5-B146-4452-B9C9-6A6E46BA8F5D}" destId="{46A88763-20C2-4424-A727-FCFE7267632D}" srcOrd="0" destOrd="0" presId="urn:microsoft.com/office/officeart/2008/layout/HorizontalMultiLevelHierarchy"/>
    <dgm:cxn modelId="{E7A1DD50-9636-41F2-B468-C00C9F872A46}" type="presParOf" srcId="{1F25FAE5-B146-4452-B9C9-6A6E46BA8F5D}" destId="{7634FB90-D868-4175-8C19-238357BF03B3}" srcOrd="1" destOrd="0" presId="urn:microsoft.com/office/officeart/2008/layout/HorizontalMultiLevelHierarchy"/>
    <dgm:cxn modelId="{CD3A45CF-5AA4-45CF-929B-3A58EB61D2F4}" type="presParOf" srcId="{285BB954-D813-4C61-ADF7-FB5143A0728D}" destId="{F34A3EEF-A793-4A16-B438-9E4E4371569E}" srcOrd="6" destOrd="0" presId="urn:microsoft.com/office/officeart/2008/layout/HorizontalMultiLevelHierarchy"/>
    <dgm:cxn modelId="{A6AC159E-056F-4D54-A4BE-EF60F72E44C0}" type="presParOf" srcId="{F34A3EEF-A793-4A16-B438-9E4E4371569E}" destId="{E39F0F71-132D-45EB-B6D6-8FF561CB5701}" srcOrd="0" destOrd="0" presId="urn:microsoft.com/office/officeart/2008/layout/HorizontalMultiLevelHierarchy"/>
    <dgm:cxn modelId="{EA15E1CA-C0C0-4892-B233-A64AEDC9AB24}" type="presParOf" srcId="{285BB954-D813-4C61-ADF7-FB5143A0728D}" destId="{4D12FBDC-0176-46BC-AF04-332510C1C81D}" srcOrd="7" destOrd="0" presId="urn:microsoft.com/office/officeart/2008/layout/HorizontalMultiLevelHierarchy"/>
    <dgm:cxn modelId="{5EF4C2F0-E475-4DA1-9A89-87770A9FE3C7}" type="presParOf" srcId="{4D12FBDC-0176-46BC-AF04-332510C1C81D}" destId="{F414ADEC-AC33-4633-90B0-59802B0501ED}" srcOrd="0" destOrd="0" presId="urn:microsoft.com/office/officeart/2008/layout/HorizontalMultiLevelHierarchy"/>
    <dgm:cxn modelId="{A21B8AEB-B670-4CE6-859C-EAC58D1F75A3}" type="presParOf" srcId="{4D12FBDC-0176-46BC-AF04-332510C1C81D}" destId="{7858CE16-B5AD-4CD7-ABED-9ADAE07C4630}"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3F95A1-2D7E-4358-826F-838658E07FC3}"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8FCE5864-32FE-406E-9D9B-88DD2C39AD36}">
      <dgm:prSet phldrT="[Text]" custT="1"/>
      <dgm:spPr/>
      <dgm:t>
        <a:bodyPr/>
        <a:lstStyle/>
        <a:p>
          <a:r>
            <a:rPr lang="en-US" sz="3200" dirty="0"/>
            <a:t>First (exceptions)</a:t>
          </a:r>
        </a:p>
      </dgm:t>
    </dgm:pt>
    <dgm:pt modelId="{52044C92-8DD4-44F9-81E4-A456A98CA603}" type="parTrans" cxnId="{8567DFD7-C13F-470B-B3D9-A23BEA221262}">
      <dgm:prSet/>
      <dgm:spPr/>
      <dgm:t>
        <a:bodyPr/>
        <a:lstStyle/>
        <a:p>
          <a:endParaRPr lang="en-US"/>
        </a:p>
      </dgm:t>
    </dgm:pt>
    <dgm:pt modelId="{D6833CDF-AEA0-47E4-A168-3787C0074C7A}" type="sibTrans" cxnId="{8567DFD7-C13F-470B-B3D9-A23BEA221262}">
      <dgm:prSet/>
      <dgm:spPr/>
      <dgm:t>
        <a:bodyPr/>
        <a:lstStyle/>
        <a:p>
          <a:endParaRPr lang="en-US"/>
        </a:p>
      </dgm:t>
    </dgm:pt>
    <dgm:pt modelId="{A4E97093-CCAD-4ABE-8376-85D0454A666E}">
      <dgm:prSet phldrT="[Text]"/>
      <dgm:spPr/>
      <dgm:t>
        <a:bodyPr/>
        <a:lstStyle/>
        <a:p>
          <a:r>
            <a:rPr lang="en-US" dirty="0"/>
            <a:t>They are not airtight regulations. </a:t>
          </a:r>
        </a:p>
      </dgm:t>
    </dgm:pt>
    <dgm:pt modelId="{6F117E72-F37A-45FB-AFCC-CFDD540C4886}" type="parTrans" cxnId="{C7DA4EAB-F8AD-4D76-AE92-8B8A221D6796}">
      <dgm:prSet/>
      <dgm:spPr/>
      <dgm:t>
        <a:bodyPr/>
        <a:lstStyle/>
        <a:p>
          <a:endParaRPr lang="en-US"/>
        </a:p>
      </dgm:t>
    </dgm:pt>
    <dgm:pt modelId="{171B367C-BA4A-423F-9D84-865C51BA8528}" type="sibTrans" cxnId="{C7DA4EAB-F8AD-4D76-AE92-8B8A221D6796}">
      <dgm:prSet/>
      <dgm:spPr/>
      <dgm:t>
        <a:bodyPr/>
        <a:lstStyle/>
        <a:p>
          <a:endParaRPr lang="en-US"/>
        </a:p>
      </dgm:t>
    </dgm:pt>
    <dgm:pt modelId="{FBD8D09A-0512-4726-93EA-A062A86266F2}">
      <dgm:prSet phldrT="[Text]"/>
      <dgm:spPr/>
      <dgm:t>
        <a:bodyPr/>
        <a:lstStyle/>
        <a:p>
          <a:r>
            <a:rPr lang="en-US" dirty="0"/>
            <a:t>Second (convention)</a:t>
          </a:r>
        </a:p>
      </dgm:t>
    </dgm:pt>
    <dgm:pt modelId="{4846E0C5-67D8-4C9C-B165-A380D547EBFB}" type="parTrans" cxnId="{B12C0DD9-D7A3-4FA4-AAEE-6FB869CACFC5}">
      <dgm:prSet/>
      <dgm:spPr/>
      <dgm:t>
        <a:bodyPr/>
        <a:lstStyle/>
        <a:p>
          <a:endParaRPr lang="en-US"/>
        </a:p>
      </dgm:t>
    </dgm:pt>
    <dgm:pt modelId="{9AAEF6A6-0DC8-4AD7-8F59-BEF8A9E5315C}" type="sibTrans" cxnId="{B12C0DD9-D7A3-4FA4-AAEE-6FB869CACFC5}">
      <dgm:prSet/>
      <dgm:spPr/>
      <dgm:t>
        <a:bodyPr/>
        <a:lstStyle/>
        <a:p>
          <a:endParaRPr lang="en-US"/>
        </a:p>
      </dgm:t>
    </dgm:pt>
    <dgm:pt modelId="{089538E3-447D-4A95-BA49-0AEE6DA5EDD3}">
      <dgm:prSet phldrT="[Text]"/>
      <dgm:spPr/>
      <dgm:t>
        <a:bodyPr/>
        <a:lstStyle/>
        <a:p>
          <a:r>
            <a:rPr lang="en-US" dirty="0"/>
            <a:t>There may be many patterns that are  accounted to traditional patterns but are not conventional</a:t>
          </a:r>
        </a:p>
      </dgm:t>
    </dgm:pt>
    <dgm:pt modelId="{0EBD41F1-2164-49AF-8234-C868E9CABB77}" type="parTrans" cxnId="{11C376D2-6993-4E81-838E-8E7FEAD077C9}">
      <dgm:prSet/>
      <dgm:spPr/>
      <dgm:t>
        <a:bodyPr/>
        <a:lstStyle/>
        <a:p>
          <a:endParaRPr lang="en-US"/>
        </a:p>
      </dgm:t>
    </dgm:pt>
    <dgm:pt modelId="{8930B875-128D-4294-A173-AA22322A1768}" type="sibTrans" cxnId="{11C376D2-6993-4E81-838E-8E7FEAD077C9}">
      <dgm:prSet/>
      <dgm:spPr/>
      <dgm:t>
        <a:bodyPr/>
        <a:lstStyle/>
        <a:p>
          <a:endParaRPr lang="en-US"/>
        </a:p>
      </dgm:t>
    </dgm:pt>
    <dgm:pt modelId="{2BEA2A35-B230-4998-AFB8-A1FA64371985}">
      <dgm:prSet phldrT="[Text]"/>
      <dgm:spPr/>
      <dgm:t>
        <a:bodyPr/>
        <a:lstStyle/>
        <a:p>
          <a:r>
            <a:rPr lang="en-US" dirty="0"/>
            <a:t>Third (arbitrariness)</a:t>
          </a:r>
        </a:p>
      </dgm:t>
    </dgm:pt>
    <dgm:pt modelId="{97D96891-E382-4D40-AB33-675190FA6E46}" type="parTrans" cxnId="{D1F339BB-A45D-48F5-8087-0BA1914FF8FB}">
      <dgm:prSet/>
      <dgm:spPr/>
      <dgm:t>
        <a:bodyPr/>
        <a:lstStyle/>
        <a:p>
          <a:endParaRPr lang="en-US"/>
        </a:p>
      </dgm:t>
    </dgm:pt>
    <dgm:pt modelId="{8DFB7F84-6FCE-42DA-86B7-3F76A25738D3}" type="sibTrans" cxnId="{D1F339BB-A45D-48F5-8087-0BA1914FF8FB}">
      <dgm:prSet/>
      <dgm:spPr/>
      <dgm:t>
        <a:bodyPr/>
        <a:lstStyle/>
        <a:p>
          <a:endParaRPr lang="en-US"/>
        </a:p>
      </dgm:t>
    </dgm:pt>
    <dgm:pt modelId="{8389EF66-8207-46B0-A505-B9E50E35C571}">
      <dgm:prSet phldrT="[Text]"/>
      <dgm:spPr/>
      <dgm:t>
        <a:bodyPr/>
        <a:lstStyle/>
        <a:p>
          <a:r>
            <a:rPr lang="en-US" dirty="0"/>
            <a:t>At some points there are aspects that appear vague or unclear on a sentential lever whereas they are completely acceptable on a </a:t>
          </a:r>
          <a:r>
            <a:rPr lang="en-US" dirty="0" err="1"/>
            <a:t>suprasentential</a:t>
          </a:r>
          <a:r>
            <a:rPr lang="en-US" dirty="0"/>
            <a:t> level.</a:t>
          </a:r>
        </a:p>
      </dgm:t>
    </dgm:pt>
    <dgm:pt modelId="{F79FF6B3-D42F-47B1-B7EA-66185B8C8DF1}" type="parTrans" cxnId="{0D6924E9-673C-4798-90A3-91ECC14CED03}">
      <dgm:prSet/>
      <dgm:spPr/>
      <dgm:t>
        <a:bodyPr/>
        <a:lstStyle/>
        <a:p>
          <a:endParaRPr lang="en-US"/>
        </a:p>
      </dgm:t>
    </dgm:pt>
    <dgm:pt modelId="{0D7D687C-8F9D-4210-91FC-468DE6CC0C1F}" type="sibTrans" cxnId="{0D6924E9-673C-4798-90A3-91ECC14CED03}">
      <dgm:prSet/>
      <dgm:spPr/>
      <dgm:t>
        <a:bodyPr/>
        <a:lstStyle/>
        <a:p>
          <a:endParaRPr lang="en-US"/>
        </a:p>
      </dgm:t>
    </dgm:pt>
    <dgm:pt modelId="{DDADA337-D5E0-4345-B2F7-4DD163DAAD6C}">
      <dgm:prSet phldrT="[Text]"/>
      <dgm:spPr/>
      <dgm:t>
        <a:bodyPr/>
        <a:lstStyle/>
        <a:p>
          <a:r>
            <a:rPr lang="en-US" dirty="0"/>
            <a:t>There will always be exceptions.</a:t>
          </a:r>
        </a:p>
      </dgm:t>
    </dgm:pt>
    <dgm:pt modelId="{35353CDF-6379-45A5-9154-516BACC45B25}" type="parTrans" cxnId="{69D33975-5D13-427E-8B08-ADA778F804A9}">
      <dgm:prSet/>
      <dgm:spPr/>
      <dgm:t>
        <a:bodyPr/>
        <a:lstStyle/>
        <a:p>
          <a:endParaRPr lang="en-US"/>
        </a:p>
      </dgm:t>
    </dgm:pt>
    <dgm:pt modelId="{787D9799-91AB-4ECB-A704-9F3159F44E56}" type="sibTrans" cxnId="{69D33975-5D13-427E-8B08-ADA778F804A9}">
      <dgm:prSet/>
      <dgm:spPr/>
      <dgm:t>
        <a:bodyPr/>
        <a:lstStyle/>
        <a:p>
          <a:endParaRPr lang="en-US"/>
        </a:p>
      </dgm:t>
    </dgm:pt>
    <dgm:pt modelId="{46191E3A-836C-4C57-AD2D-5F4E62D72A79}" type="pres">
      <dgm:prSet presAssocID="{E73F95A1-2D7E-4358-826F-838658E07FC3}" presName="Name0" presStyleCnt="0">
        <dgm:presLayoutVars>
          <dgm:dir/>
          <dgm:animLvl val="lvl"/>
          <dgm:resizeHandles/>
        </dgm:presLayoutVars>
      </dgm:prSet>
      <dgm:spPr/>
    </dgm:pt>
    <dgm:pt modelId="{DFB7D8C9-47F3-4D7A-BED0-644FA9B43BB2}" type="pres">
      <dgm:prSet presAssocID="{8FCE5864-32FE-406E-9D9B-88DD2C39AD36}" presName="linNode" presStyleCnt="0"/>
      <dgm:spPr/>
    </dgm:pt>
    <dgm:pt modelId="{6B0BFEF1-3274-4AC7-9FED-778796CA97DD}" type="pres">
      <dgm:prSet presAssocID="{8FCE5864-32FE-406E-9D9B-88DD2C39AD36}" presName="parentShp" presStyleLbl="node1" presStyleIdx="0" presStyleCnt="3" custScaleY="61628">
        <dgm:presLayoutVars>
          <dgm:bulletEnabled val="1"/>
        </dgm:presLayoutVars>
      </dgm:prSet>
      <dgm:spPr/>
    </dgm:pt>
    <dgm:pt modelId="{CBC6340D-BC23-45BC-B13B-D40349A05FC3}" type="pres">
      <dgm:prSet presAssocID="{8FCE5864-32FE-406E-9D9B-88DD2C39AD36}" presName="childShp" presStyleLbl="bgAccFollowNode1" presStyleIdx="0" presStyleCnt="3" custScaleY="40077">
        <dgm:presLayoutVars>
          <dgm:bulletEnabled val="1"/>
        </dgm:presLayoutVars>
      </dgm:prSet>
      <dgm:spPr/>
    </dgm:pt>
    <dgm:pt modelId="{A458B5F8-7D82-4C69-9B15-F2E99BD134F1}" type="pres">
      <dgm:prSet presAssocID="{D6833CDF-AEA0-47E4-A168-3787C0074C7A}" presName="spacing" presStyleCnt="0"/>
      <dgm:spPr/>
    </dgm:pt>
    <dgm:pt modelId="{921E9F18-4333-4A26-AF91-0396FB3467C0}" type="pres">
      <dgm:prSet presAssocID="{FBD8D09A-0512-4726-93EA-A062A86266F2}" presName="linNode" presStyleCnt="0"/>
      <dgm:spPr/>
    </dgm:pt>
    <dgm:pt modelId="{006A5FD7-F7F4-4663-B0BD-F4F8AD383B50}" type="pres">
      <dgm:prSet presAssocID="{FBD8D09A-0512-4726-93EA-A062A86266F2}" presName="parentShp" presStyleLbl="node1" presStyleIdx="1" presStyleCnt="3" custScaleY="60209">
        <dgm:presLayoutVars>
          <dgm:bulletEnabled val="1"/>
        </dgm:presLayoutVars>
      </dgm:prSet>
      <dgm:spPr/>
    </dgm:pt>
    <dgm:pt modelId="{EF832279-939A-4D9F-844F-FBD3AF012615}" type="pres">
      <dgm:prSet presAssocID="{FBD8D09A-0512-4726-93EA-A062A86266F2}" presName="childShp" presStyleLbl="bgAccFollowNode1" presStyleIdx="1" presStyleCnt="3" custScaleY="63897">
        <dgm:presLayoutVars>
          <dgm:bulletEnabled val="1"/>
        </dgm:presLayoutVars>
      </dgm:prSet>
      <dgm:spPr/>
    </dgm:pt>
    <dgm:pt modelId="{E1AC1591-2E7B-4053-8425-DE77C781A850}" type="pres">
      <dgm:prSet presAssocID="{9AAEF6A6-0DC8-4AD7-8F59-BEF8A9E5315C}" presName="spacing" presStyleCnt="0"/>
      <dgm:spPr/>
    </dgm:pt>
    <dgm:pt modelId="{C35DC2EE-4110-4F7F-B8F6-D9A0EFAFE477}" type="pres">
      <dgm:prSet presAssocID="{2BEA2A35-B230-4998-AFB8-A1FA64371985}" presName="linNode" presStyleCnt="0"/>
      <dgm:spPr/>
    </dgm:pt>
    <dgm:pt modelId="{E32A1347-B732-46BB-BF8D-C264B62FEBA3}" type="pres">
      <dgm:prSet presAssocID="{2BEA2A35-B230-4998-AFB8-A1FA64371985}" presName="parentShp" presStyleLbl="node1" presStyleIdx="2" presStyleCnt="3" custScaleY="58380">
        <dgm:presLayoutVars>
          <dgm:bulletEnabled val="1"/>
        </dgm:presLayoutVars>
      </dgm:prSet>
      <dgm:spPr/>
    </dgm:pt>
    <dgm:pt modelId="{15EBC0D6-107D-4FE3-8F17-5873AEFC20CE}" type="pres">
      <dgm:prSet presAssocID="{2BEA2A35-B230-4998-AFB8-A1FA64371985}" presName="childShp" presStyleLbl="bgAccFollowNode1" presStyleIdx="2" presStyleCnt="3" custScaleY="64855" custLinFactNeighborX="4167" custLinFactNeighborY="-3126">
        <dgm:presLayoutVars>
          <dgm:bulletEnabled val="1"/>
        </dgm:presLayoutVars>
      </dgm:prSet>
      <dgm:spPr/>
    </dgm:pt>
  </dgm:ptLst>
  <dgm:cxnLst>
    <dgm:cxn modelId="{861A6526-7311-4CE2-AC9F-E3EA286259B5}" type="presOf" srcId="{8389EF66-8207-46B0-A505-B9E50E35C571}" destId="{15EBC0D6-107D-4FE3-8F17-5873AEFC20CE}" srcOrd="0" destOrd="0" presId="urn:microsoft.com/office/officeart/2005/8/layout/vList6"/>
    <dgm:cxn modelId="{138E1D30-A9AE-40EE-907A-333113700808}" type="presOf" srcId="{A4E97093-CCAD-4ABE-8376-85D0454A666E}" destId="{CBC6340D-BC23-45BC-B13B-D40349A05FC3}" srcOrd="0" destOrd="0" presId="urn:microsoft.com/office/officeart/2005/8/layout/vList6"/>
    <dgm:cxn modelId="{3CB1B55B-B1F0-479E-AE68-A0756E10A470}" type="presOf" srcId="{E73F95A1-2D7E-4358-826F-838658E07FC3}" destId="{46191E3A-836C-4C57-AD2D-5F4E62D72A79}" srcOrd="0" destOrd="0" presId="urn:microsoft.com/office/officeart/2005/8/layout/vList6"/>
    <dgm:cxn modelId="{3F005541-65E5-40EB-899A-E2C64B3639DE}" type="presOf" srcId="{DDADA337-D5E0-4345-B2F7-4DD163DAAD6C}" destId="{CBC6340D-BC23-45BC-B13B-D40349A05FC3}" srcOrd="0" destOrd="1" presId="urn:microsoft.com/office/officeart/2005/8/layout/vList6"/>
    <dgm:cxn modelId="{333A7042-82CF-4B88-93FC-F198F8132B13}" type="presOf" srcId="{FBD8D09A-0512-4726-93EA-A062A86266F2}" destId="{006A5FD7-F7F4-4663-B0BD-F4F8AD383B50}" srcOrd="0" destOrd="0" presId="urn:microsoft.com/office/officeart/2005/8/layout/vList6"/>
    <dgm:cxn modelId="{69D33975-5D13-427E-8B08-ADA778F804A9}" srcId="{8FCE5864-32FE-406E-9D9B-88DD2C39AD36}" destId="{DDADA337-D5E0-4345-B2F7-4DD163DAAD6C}" srcOrd="1" destOrd="0" parTransId="{35353CDF-6379-45A5-9154-516BACC45B25}" sibTransId="{787D9799-91AB-4ECB-A704-9F3159F44E56}"/>
    <dgm:cxn modelId="{4142CAA1-2CA3-4383-B177-444F2B44A17A}" type="presOf" srcId="{2BEA2A35-B230-4998-AFB8-A1FA64371985}" destId="{E32A1347-B732-46BB-BF8D-C264B62FEBA3}" srcOrd="0" destOrd="0" presId="urn:microsoft.com/office/officeart/2005/8/layout/vList6"/>
    <dgm:cxn modelId="{C7DA4EAB-F8AD-4D76-AE92-8B8A221D6796}" srcId="{8FCE5864-32FE-406E-9D9B-88DD2C39AD36}" destId="{A4E97093-CCAD-4ABE-8376-85D0454A666E}" srcOrd="0" destOrd="0" parTransId="{6F117E72-F37A-45FB-AFCC-CFDD540C4886}" sibTransId="{171B367C-BA4A-423F-9D84-865C51BA8528}"/>
    <dgm:cxn modelId="{BD88AAB3-B18B-4613-8CDE-506E07E67DE3}" type="presOf" srcId="{089538E3-447D-4A95-BA49-0AEE6DA5EDD3}" destId="{EF832279-939A-4D9F-844F-FBD3AF012615}" srcOrd="0" destOrd="0" presId="urn:microsoft.com/office/officeart/2005/8/layout/vList6"/>
    <dgm:cxn modelId="{D1F339BB-A45D-48F5-8087-0BA1914FF8FB}" srcId="{E73F95A1-2D7E-4358-826F-838658E07FC3}" destId="{2BEA2A35-B230-4998-AFB8-A1FA64371985}" srcOrd="2" destOrd="0" parTransId="{97D96891-E382-4D40-AB33-675190FA6E46}" sibTransId="{8DFB7F84-6FCE-42DA-86B7-3F76A25738D3}"/>
    <dgm:cxn modelId="{11C376D2-6993-4E81-838E-8E7FEAD077C9}" srcId="{FBD8D09A-0512-4726-93EA-A062A86266F2}" destId="{089538E3-447D-4A95-BA49-0AEE6DA5EDD3}" srcOrd="0" destOrd="0" parTransId="{0EBD41F1-2164-49AF-8234-C868E9CABB77}" sibTransId="{8930B875-128D-4294-A173-AA22322A1768}"/>
    <dgm:cxn modelId="{8567DFD7-C13F-470B-B3D9-A23BEA221262}" srcId="{E73F95A1-2D7E-4358-826F-838658E07FC3}" destId="{8FCE5864-32FE-406E-9D9B-88DD2C39AD36}" srcOrd="0" destOrd="0" parTransId="{52044C92-8DD4-44F9-81E4-A456A98CA603}" sibTransId="{D6833CDF-AEA0-47E4-A168-3787C0074C7A}"/>
    <dgm:cxn modelId="{B12C0DD9-D7A3-4FA4-AAEE-6FB869CACFC5}" srcId="{E73F95A1-2D7E-4358-826F-838658E07FC3}" destId="{FBD8D09A-0512-4726-93EA-A062A86266F2}" srcOrd="1" destOrd="0" parTransId="{4846E0C5-67D8-4C9C-B165-A380D547EBFB}" sibTransId="{9AAEF6A6-0DC8-4AD7-8F59-BEF8A9E5315C}"/>
    <dgm:cxn modelId="{0D6924E9-673C-4798-90A3-91ECC14CED03}" srcId="{2BEA2A35-B230-4998-AFB8-A1FA64371985}" destId="{8389EF66-8207-46B0-A505-B9E50E35C571}" srcOrd="0" destOrd="0" parTransId="{F79FF6B3-D42F-47B1-B7EA-66185B8C8DF1}" sibTransId="{0D7D687C-8F9D-4210-91FC-468DE6CC0C1F}"/>
    <dgm:cxn modelId="{489D17EB-A10F-4969-8E8A-7A8A7E235417}" type="presOf" srcId="{8FCE5864-32FE-406E-9D9B-88DD2C39AD36}" destId="{6B0BFEF1-3274-4AC7-9FED-778796CA97DD}" srcOrd="0" destOrd="0" presId="urn:microsoft.com/office/officeart/2005/8/layout/vList6"/>
    <dgm:cxn modelId="{61A27620-3E60-4803-907A-0CB58FC11CF1}" type="presParOf" srcId="{46191E3A-836C-4C57-AD2D-5F4E62D72A79}" destId="{DFB7D8C9-47F3-4D7A-BED0-644FA9B43BB2}" srcOrd="0" destOrd="0" presId="urn:microsoft.com/office/officeart/2005/8/layout/vList6"/>
    <dgm:cxn modelId="{3E0026D3-8906-4F13-8B59-FE88B1C5FFC6}" type="presParOf" srcId="{DFB7D8C9-47F3-4D7A-BED0-644FA9B43BB2}" destId="{6B0BFEF1-3274-4AC7-9FED-778796CA97DD}" srcOrd="0" destOrd="0" presId="urn:microsoft.com/office/officeart/2005/8/layout/vList6"/>
    <dgm:cxn modelId="{A97DA4FA-E467-49F1-9C65-37AB86A5B153}" type="presParOf" srcId="{DFB7D8C9-47F3-4D7A-BED0-644FA9B43BB2}" destId="{CBC6340D-BC23-45BC-B13B-D40349A05FC3}" srcOrd="1" destOrd="0" presId="urn:microsoft.com/office/officeart/2005/8/layout/vList6"/>
    <dgm:cxn modelId="{E7870D24-1C00-40DE-8AA9-4D00FE542875}" type="presParOf" srcId="{46191E3A-836C-4C57-AD2D-5F4E62D72A79}" destId="{A458B5F8-7D82-4C69-9B15-F2E99BD134F1}" srcOrd="1" destOrd="0" presId="urn:microsoft.com/office/officeart/2005/8/layout/vList6"/>
    <dgm:cxn modelId="{C64A55CF-552E-42CF-A390-7F5DF302E44C}" type="presParOf" srcId="{46191E3A-836C-4C57-AD2D-5F4E62D72A79}" destId="{921E9F18-4333-4A26-AF91-0396FB3467C0}" srcOrd="2" destOrd="0" presId="urn:microsoft.com/office/officeart/2005/8/layout/vList6"/>
    <dgm:cxn modelId="{5FC06F30-B661-4CCE-8801-D721EEFE4863}" type="presParOf" srcId="{921E9F18-4333-4A26-AF91-0396FB3467C0}" destId="{006A5FD7-F7F4-4663-B0BD-F4F8AD383B50}" srcOrd="0" destOrd="0" presId="urn:microsoft.com/office/officeart/2005/8/layout/vList6"/>
    <dgm:cxn modelId="{4C3F3315-BB17-42BB-82EB-4FB6559CF3A7}" type="presParOf" srcId="{921E9F18-4333-4A26-AF91-0396FB3467C0}" destId="{EF832279-939A-4D9F-844F-FBD3AF012615}" srcOrd="1" destOrd="0" presId="urn:microsoft.com/office/officeart/2005/8/layout/vList6"/>
    <dgm:cxn modelId="{57C48920-5108-4DA1-8261-A47DF2295EA0}" type="presParOf" srcId="{46191E3A-836C-4C57-AD2D-5F4E62D72A79}" destId="{E1AC1591-2E7B-4053-8425-DE77C781A850}" srcOrd="3" destOrd="0" presId="urn:microsoft.com/office/officeart/2005/8/layout/vList6"/>
    <dgm:cxn modelId="{6C36EEEB-D79F-4BA9-996D-B65E6171EDFB}" type="presParOf" srcId="{46191E3A-836C-4C57-AD2D-5F4E62D72A79}" destId="{C35DC2EE-4110-4F7F-B8F6-D9A0EFAFE477}" srcOrd="4" destOrd="0" presId="urn:microsoft.com/office/officeart/2005/8/layout/vList6"/>
    <dgm:cxn modelId="{8D9CFB1D-A0F2-499A-9D1C-844982215BEA}" type="presParOf" srcId="{C35DC2EE-4110-4F7F-B8F6-D9A0EFAFE477}" destId="{E32A1347-B732-46BB-BF8D-C264B62FEBA3}" srcOrd="0" destOrd="0" presId="urn:microsoft.com/office/officeart/2005/8/layout/vList6"/>
    <dgm:cxn modelId="{DC764ECC-340D-4B89-AB98-12D0954D1773}" type="presParOf" srcId="{C35DC2EE-4110-4F7F-B8F6-D9A0EFAFE477}" destId="{15EBC0D6-107D-4FE3-8F17-5873AEFC20C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532C58-039D-4F4D-8198-3C9CDA9FA977}"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5946CCCB-6069-4D45-BFE0-1792B75CDB52}">
      <dgm:prSet phldrT="[Text]"/>
      <dgm:spPr/>
      <dgm:t>
        <a:bodyPr/>
        <a:lstStyle/>
        <a:p>
          <a:r>
            <a:rPr lang="en-US" dirty="0"/>
            <a:t>Exceptions</a:t>
          </a:r>
        </a:p>
      </dgm:t>
    </dgm:pt>
    <dgm:pt modelId="{929777B0-3477-47FA-B1D4-A88664DF9465}" type="parTrans" cxnId="{54A5A362-3E4E-433D-AD8B-3351EAD42E77}">
      <dgm:prSet/>
      <dgm:spPr/>
      <dgm:t>
        <a:bodyPr/>
        <a:lstStyle/>
        <a:p>
          <a:endParaRPr lang="en-US"/>
        </a:p>
      </dgm:t>
    </dgm:pt>
    <dgm:pt modelId="{BEFF3A9C-262C-4803-9F6D-F4AC0F10C8A0}" type="sibTrans" cxnId="{54A5A362-3E4E-433D-AD8B-3351EAD42E77}">
      <dgm:prSet/>
      <dgm:spPr/>
      <dgm:t>
        <a:bodyPr/>
        <a:lstStyle/>
        <a:p>
          <a:endParaRPr lang="en-US"/>
        </a:p>
      </dgm:t>
    </dgm:pt>
    <dgm:pt modelId="{1B15CE05-60B3-492B-B3D7-39F56A698311}">
      <dgm:prSet phldrT="[Text]"/>
      <dgm:spPr/>
      <dgm:t>
        <a:bodyPr/>
        <a:lstStyle/>
        <a:p>
          <a:r>
            <a:rPr lang="en-US" dirty="0"/>
            <a:t>Simple present tense used to describe a habit or a fact.</a:t>
          </a:r>
        </a:p>
      </dgm:t>
    </dgm:pt>
    <dgm:pt modelId="{D6DBBB48-F989-4786-852D-819FE94B5847}" type="parTrans" cxnId="{51206BE9-81AE-4C46-900D-C6FBEC541273}">
      <dgm:prSet/>
      <dgm:spPr/>
      <dgm:t>
        <a:bodyPr/>
        <a:lstStyle/>
        <a:p>
          <a:endParaRPr lang="en-US"/>
        </a:p>
      </dgm:t>
    </dgm:pt>
    <dgm:pt modelId="{F5A337F6-4AA8-46D7-8DC8-3F84E9C95FED}" type="sibTrans" cxnId="{51206BE9-81AE-4C46-900D-C6FBEC541273}">
      <dgm:prSet/>
      <dgm:spPr/>
      <dgm:t>
        <a:bodyPr/>
        <a:lstStyle/>
        <a:p>
          <a:endParaRPr lang="en-US"/>
        </a:p>
      </dgm:t>
    </dgm:pt>
    <dgm:pt modelId="{B325C0E2-EA3B-4867-B154-E794778348DB}">
      <dgm:prSet phldrT="[Text]" custT="1"/>
      <dgm:spPr/>
      <dgm:t>
        <a:bodyPr/>
        <a:lstStyle/>
        <a:p>
          <a:r>
            <a:rPr lang="en-US" sz="1400" dirty="0"/>
            <a:t>She starts her classes next week. Here it’s used to describe an event that will take place in future.</a:t>
          </a:r>
        </a:p>
      </dgm:t>
    </dgm:pt>
    <dgm:pt modelId="{DD837123-37D2-426F-BDAB-51ABDA4D2327}" type="parTrans" cxnId="{56055AF2-3F29-4F23-A8B7-62CDCA435EB6}">
      <dgm:prSet/>
      <dgm:spPr/>
      <dgm:t>
        <a:bodyPr/>
        <a:lstStyle/>
        <a:p>
          <a:endParaRPr lang="en-US"/>
        </a:p>
      </dgm:t>
    </dgm:pt>
    <dgm:pt modelId="{2FF71590-DD5F-4680-AF9D-C1678863588E}" type="sibTrans" cxnId="{56055AF2-3F29-4F23-A8B7-62CDCA435EB6}">
      <dgm:prSet/>
      <dgm:spPr/>
      <dgm:t>
        <a:bodyPr/>
        <a:lstStyle/>
        <a:p>
          <a:endParaRPr lang="en-US"/>
        </a:p>
      </dgm:t>
    </dgm:pt>
    <dgm:pt modelId="{678ADF21-2A36-4753-A087-0FF50FFE5637}">
      <dgm:prSet phldrT="[Text]"/>
      <dgm:spPr/>
      <dgm:t>
        <a:bodyPr/>
        <a:lstStyle/>
        <a:p>
          <a:r>
            <a:rPr lang="en-US" dirty="0"/>
            <a:t>Convention</a:t>
          </a:r>
        </a:p>
      </dgm:t>
    </dgm:pt>
    <dgm:pt modelId="{0017E5EA-4E32-4B8E-8F97-851F9702E761}" type="parTrans" cxnId="{D76C0416-B6DA-4CA6-ACCE-A52F5FEF0F29}">
      <dgm:prSet/>
      <dgm:spPr/>
      <dgm:t>
        <a:bodyPr/>
        <a:lstStyle/>
        <a:p>
          <a:endParaRPr lang="en-US"/>
        </a:p>
      </dgm:t>
    </dgm:pt>
    <dgm:pt modelId="{70F9CC88-9416-4A02-AF23-F7E0AE8EBAEB}" type="sibTrans" cxnId="{D76C0416-B6DA-4CA6-ACCE-A52F5FEF0F29}">
      <dgm:prSet/>
      <dgm:spPr/>
      <dgm:t>
        <a:bodyPr/>
        <a:lstStyle/>
        <a:p>
          <a:endParaRPr lang="en-US"/>
        </a:p>
      </dgm:t>
    </dgm:pt>
    <dgm:pt modelId="{7C7B8274-F8F0-4A58-9C2F-83674D14331B}">
      <dgm:prSet phldrT="[Text]"/>
      <dgm:spPr/>
      <dgm:t>
        <a:bodyPr/>
        <a:lstStyle/>
        <a:p>
          <a:r>
            <a:rPr lang="en-US" dirty="0"/>
            <a:t>All the below sentences are grammatically correct but only one is conventional </a:t>
          </a:r>
          <a:r>
            <a:rPr lang="en-US" dirty="0" err="1"/>
            <a:t>ly</a:t>
          </a:r>
          <a:r>
            <a:rPr lang="en-US" dirty="0"/>
            <a:t> used for a proposal (appropriate to be used)</a:t>
          </a:r>
        </a:p>
      </dgm:t>
    </dgm:pt>
    <dgm:pt modelId="{B6862937-8C8B-4586-A76B-C04724B54198}" type="parTrans" cxnId="{8C9E8331-E825-4452-A1CB-094E9BDA0C79}">
      <dgm:prSet/>
      <dgm:spPr/>
      <dgm:t>
        <a:bodyPr/>
        <a:lstStyle/>
        <a:p>
          <a:endParaRPr lang="en-US"/>
        </a:p>
      </dgm:t>
    </dgm:pt>
    <dgm:pt modelId="{7BB61C9A-2A88-4BC6-927E-9CCB14420E37}" type="sibTrans" cxnId="{8C9E8331-E825-4452-A1CB-094E9BDA0C79}">
      <dgm:prSet/>
      <dgm:spPr/>
      <dgm:t>
        <a:bodyPr/>
        <a:lstStyle/>
        <a:p>
          <a:endParaRPr lang="en-US"/>
        </a:p>
      </dgm:t>
    </dgm:pt>
    <dgm:pt modelId="{9A3E1E04-85AC-434A-8E1E-0BCD83202944}">
      <dgm:prSet phldrT="[Text]" custT="1"/>
      <dgm:spPr/>
      <dgm:t>
        <a:bodyPr/>
        <a:lstStyle/>
        <a:p>
          <a:r>
            <a:rPr lang="en-US" sz="1400" dirty="0"/>
            <a:t>I want to marry you.</a:t>
          </a:r>
        </a:p>
      </dgm:t>
    </dgm:pt>
    <dgm:pt modelId="{D284DCFB-9E90-47F5-A70C-D389B29A6779}" type="parTrans" cxnId="{22D9EFEB-ADD8-48B2-BD4D-EBA8657AE896}">
      <dgm:prSet/>
      <dgm:spPr/>
      <dgm:t>
        <a:bodyPr/>
        <a:lstStyle/>
        <a:p>
          <a:endParaRPr lang="en-US"/>
        </a:p>
      </dgm:t>
    </dgm:pt>
    <dgm:pt modelId="{ED890042-B421-4529-A205-EA5311EDCD91}" type="sibTrans" cxnId="{22D9EFEB-ADD8-48B2-BD4D-EBA8657AE896}">
      <dgm:prSet/>
      <dgm:spPr/>
      <dgm:t>
        <a:bodyPr/>
        <a:lstStyle/>
        <a:p>
          <a:endParaRPr lang="en-US"/>
        </a:p>
      </dgm:t>
    </dgm:pt>
    <dgm:pt modelId="{8929E7B5-4FF3-4C39-8193-73CF37FA9D42}">
      <dgm:prSet phldrT="[Text]"/>
      <dgm:spPr/>
      <dgm:t>
        <a:bodyPr/>
        <a:lstStyle/>
        <a:p>
          <a:r>
            <a:rPr lang="en-US" dirty="0"/>
            <a:t>Arbitrariness</a:t>
          </a:r>
        </a:p>
      </dgm:t>
    </dgm:pt>
    <dgm:pt modelId="{F1F91C17-FE7E-46B8-A880-470A6FB47548}" type="parTrans" cxnId="{6CAD2232-15CA-41F9-A9E8-BEB72392FB7D}">
      <dgm:prSet/>
      <dgm:spPr/>
      <dgm:t>
        <a:bodyPr/>
        <a:lstStyle/>
        <a:p>
          <a:endParaRPr lang="en-US"/>
        </a:p>
      </dgm:t>
    </dgm:pt>
    <dgm:pt modelId="{790F9056-0121-44F2-81F7-F6FB85DB3C9E}" type="sibTrans" cxnId="{6CAD2232-15CA-41F9-A9E8-BEB72392FB7D}">
      <dgm:prSet/>
      <dgm:spPr/>
      <dgm:t>
        <a:bodyPr/>
        <a:lstStyle/>
        <a:p>
          <a:endParaRPr lang="en-US"/>
        </a:p>
      </dgm:t>
    </dgm:pt>
    <dgm:pt modelId="{F374990C-A9EA-4D27-BD58-FD2E2AD5E746}">
      <dgm:prSet phldrT="[Text]"/>
      <dgm:spPr/>
      <dgm:t>
        <a:bodyPr/>
        <a:lstStyle/>
        <a:p>
          <a:r>
            <a:rPr lang="en-US" dirty="0"/>
            <a:t>Notice the following sentences:</a:t>
          </a:r>
        </a:p>
      </dgm:t>
    </dgm:pt>
    <dgm:pt modelId="{BAB9A20F-BB93-4D56-AC0D-920C974F568A}" type="parTrans" cxnId="{E142AECF-0D55-4E62-A163-0E23D94B0B32}">
      <dgm:prSet/>
      <dgm:spPr/>
      <dgm:t>
        <a:bodyPr/>
        <a:lstStyle/>
        <a:p>
          <a:endParaRPr lang="en-US"/>
        </a:p>
      </dgm:t>
    </dgm:pt>
    <dgm:pt modelId="{312C2DB3-5303-4237-BB7F-5DE995A29F27}" type="sibTrans" cxnId="{E142AECF-0D55-4E62-A163-0E23D94B0B32}">
      <dgm:prSet/>
      <dgm:spPr/>
      <dgm:t>
        <a:bodyPr/>
        <a:lstStyle/>
        <a:p>
          <a:endParaRPr lang="en-US"/>
        </a:p>
      </dgm:t>
    </dgm:pt>
    <dgm:pt modelId="{0E7DEB47-9CBF-43D9-8FDB-73D7F0EA9F65}">
      <dgm:prSet phldrT="[Text]" custT="1"/>
      <dgm:spPr/>
      <dgm:t>
        <a:bodyPr/>
        <a:lstStyle/>
        <a:p>
          <a:r>
            <a:rPr lang="en-US" sz="1400" dirty="0"/>
            <a:t>I think I lost my keys. </a:t>
          </a:r>
        </a:p>
      </dgm:t>
    </dgm:pt>
    <dgm:pt modelId="{40DE3EF0-0FB9-4BE0-A70B-92E7FFE917CF}" type="parTrans" cxnId="{D60DD260-603F-44B2-BE88-86EBA35E6886}">
      <dgm:prSet/>
      <dgm:spPr/>
      <dgm:t>
        <a:bodyPr/>
        <a:lstStyle/>
        <a:p>
          <a:endParaRPr lang="en-US"/>
        </a:p>
      </dgm:t>
    </dgm:pt>
    <dgm:pt modelId="{10172976-582C-4445-95F6-73AA656CACB4}" type="sibTrans" cxnId="{D60DD260-603F-44B2-BE88-86EBA35E6886}">
      <dgm:prSet/>
      <dgm:spPr/>
      <dgm:t>
        <a:bodyPr/>
        <a:lstStyle/>
        <a:p>
          <a:endParaRPr lang="en-US"/>
        </a:p>
      </dgm:t>
    </dgm:pt>
    <dgm:pt modelId="{45A0447F-9C9E-478B-B9A3-241EB2BF5378}">
      <dgm:prSet phldrT="[Text]" custT="1"/>
      <dgm:spPr/>
      <dgm:t>
        <a:bodyPr/>
        <a:lstStyle/>
        <a:p>
          <a:r>
            <a:rPr lang="en-US" sz="1400" dirty="0"/>
            <a:t>I wish to be wedded to you.</a:t>
          </a:r>
        </a:p>
      </dgm:t>
    </dgm:pt>
    <dgm:pt modelId="{D7C5AB5C-81F1-454B-8E52-272DF45C6FD9}" type="parTrans" cxnId="{A596885C-416B-438C-9C4D-297D6539A8CA}">
      <dgm:prSet/>
      <dgm:spPr/>
      <dgm:t>
        <a:bodyPr/>
        <a:lstStyle/>
        <a:p>
          <a:endParaRPr lang="en-US"/>
        </a:p>
      </dgm:t>
    </dgm:pt>
    <dgm:pt modelId="{24927F2A-ED12-4DDD-B091-7FE726F1C947}" type="sibTrans" cxnId="{A596885C-416B-438C-9C4D-297D6539A8CA}">
      <dgm:prSet/>
      <dgm:spPr/>
      <dgm:t>
        <a:bodyPr/>
        <a:lstStyle/>
        <a:p>
          <a:endParaRPr lang="en-US"/>
        </a:p>
      </dgm:t>
    </dgm:pt>
    <dgm:pt modelId="{63BDB502-A4D5-4A84-BB9B-F6DA451BF96D}">
      <dgm:prSet phldrT="[Text]" custT="1"/>
      <dgm:spPr/>
      <dgm:t>
        <a:bodyPr/>
        <a:lstStyle/>
        <a:p>
          <a:r>
            <a:rPr lang="en-US" sz="1400" dirty="0"/>
            <a:t>You marrying me is desired by me.</a:t>
          </a:r>
        </a:p>
      </dgm:t>
    </dgm:pt>
    <dgm:pt modelId="{7F0A4DD8-B089-4BB6-86F8-525C005A522B}" type="parTrans" cxnId="{B9CB0879-C92E-47B7-AFDA-45C29F2CF6E8}">
      <dgm:prSet/>
      <dgm:spPr/>
      <dgm:t>
        <a:bodyPr/>
        <a:lstStyle/>
        <a:p>
          <a:endParaRPr lang="en-US"/>
        </a:p>
      </dgm:t>
    </dgm:pt>
    <dgm:pt modelId="{3C59316D-FBB5-42CD-8AE7-D875087EADBA}" type="sibTrans" cxnId="{B9CB0879-C92E-47B7-AFDA-45C29F2CF6E8}">
      <dgm:prSet/>
      <dgm:spPr/>
      <dgm:t>
        <a:bodyPr/>
        <a:lstStyle/>
        <a:p>
          <a:endParaRPr lang="en-US"/>
        </a:p>
      </dgm:t>
    </dgm:pt>
    <dgm:pt modelId="{0543AD53-78F7-458E-9DCF-99A6C399B4C1}">
      <dgm:prSet phldrT="[Text]" custT="1"/>
      <dgm:spPr/>
      <dgm:t>
        <a:bodyPr/>
        <a:lstStyle/>
        <a:p>
          <a:endParaRPr lang="en-US" sz="1400" dirty="0"/>
        </a:p>
      </dgm:t>
    </dgm:pt>
    <dgm:pt modelId="{12C4312C-CB6B-4857-9E5B-AA2F035C20D3}" type="parTrans" cxnId="{7348F6B5-64F5-4CB7-9C01-D1F4733514FC}">
      <dgm:prSet/>
      <dgm:spPr/>
      <dgm:t>
        <a:bodyPr/>
        <a:lstStyle/>
        <a:p>
          <a:endParaRPr lang="en-US"/>
        </a:p>
      </dgm:t>
    </dgm:pt>
    <dgm:pt modelId="{63CD2E46-31E8-4741-AF33-7AAA5656213A}" type="sibTrans" cxnId="{7348F6B5-64F5-4CB7-9C01-D1F4733514FC}">
      <dgm:prSet/>
      <dgm:spPr/>
      <dgm:t>
        <a:bodyPr/>
        <a:lstStyle/>
        <a:p>
          <a:endParaRPr lang="en-US"/>
        </a:p>
      </dgm:t>
    </dgm:pt>
    <dgm:pt modelId="{2C84D826-18D0-4F26-BFF6-A04CBAC286E3}">
      <dgm:prSet phldrT="[Text]" custT="1"/>
      <dgm:spPr/>
      <dgm:t>
        <a:bodyPr/>
        <a:lstStyle/>
        <a:p>
          <a:r>
            <a:rPr lang="en-US" sz="1400" dirty="0"/>
            <a:t>My becoming your spouse is what I want.</a:t>
          </a:r>
        </a:p>
      </dgm:t>
    </dgm:pt>
    <dgm:pt modelId="{9568A377-FAE1-42BE-93BF-ED0045489335}" type="parTrans" cxnId="{9B31D3EF-F710-43D3-858F-847FBF7E1348}">
      <dgm:prSet/>
      <dgm:spPr/>
      <dgm:t>
        <a:bodyPr/>
        <a:lstStyle/>
        <a:p>
          <a:endParaRPr lang="en-US"/>
        </a:p>
      </dgm:t>
    </dgm:pt>
    <dgm:pt modelId="{0DD079CD-A110-467A-B683-07F716B0E688}" type="sibTrans" cxnId="{9B31D3EF-F710-43D3-858F-847FBF7E1348}">
      <dgm:prSet/>
      <dgm:spPr/>
      <dgm:t>
        <a:bodyPr/>
        <a:lstStyle/>
        <a:p>
          <a:endParaRPr lang="en-US"/>
        </a:p>
      </dgm:t>
    </dgm:pt>
    <dgm:pt modelId="{1849B34B-95BE-448D-8AA9-B0F71319D968}">
      <dgm:prSet phldrT="[Text]" custT="1"/>
      <dgm:spPr/>
      <dgm:t>
        <a:bodyPr/>
        <a:lstStyle/>
        <a:p>
          <a:r>
            <a:rPr lang="en-US" sz="1400" dirty="0"/>
            <a:t>I think I lost them on my way back.</a:t>
          </a:r>
        </a:p>
      </dgm:t>
    </dgm:pt>
    <dgm:pt modelId="{760E638B-F0CE-4C23-9E63-7A23329C2256}" type="parTrans" cxnId="{6DB581DD-AF74-4CA8-B04C-52329740B856}">
      <dgm:prSet/>
      <dgm:spPr/>
      <dgm:t>
        <a:bodyPr/>
        <a:lstStyle/>
        <a:p>
          <a:endParaRPr lang="en-US"/>
        </a:p>
      </dgm:t>
    </dgm:pt>
    <dgm:pt modelId="{322A4C9F-A0CF-46D4-8D13-77B68B1DB68D}" type="sibTrans" cxnId="{6DB581DD-AF74-4CA8-B04C-52329740B856}">
      <dgm:prSet/>
      <dgm:spPr/>
      <dgm:t>
        <a:bodyPr/>
        <a:lstStyle/>
        <a:p>
          <a:endParaRPr lang="en-US"/>
        </a:p>
      </dgm:t>
    </dgm:pt>
    <dgm:pt modelId="{3AF0C3E8-817C-4447-BEC9-6CC025D91858}">
      <dgm:prSet phldrT="[Text]" custT="1"/>
      <dgm:spPr/>
      <dgm:t>
        <a:bodyPr/>
        <a:lstStyle/>
        <a:p>
          <a:r>
            <a:rPr lang="en-US" sz="1400" dirty="0"/>
            <a:t>I put the keys in my bag and now they are gone. I lost them!</a:t>
          </a:r>
        </a:p>
      </dgm:t>
    </dgm:pt>
    <dgm:pt modelId="{178E4DCE-E448-4F56-976A-871CA56FA913}" type="parTrans" cxnId="{6D7159AD-628C-491D-8767-DA9187E5F2BE}">
      <dgm:prSet/>
      <dgm:spPr/>
      <dgm:t>
        <a:bodyPr/>
        <a:lstStyle/>
        <a:p>
          <a:endParaRPr lang="en-US"/>
        </a:p>
      </dgm:t>
    </dgm:pt>
    <dgm:pt modelId="{72741E6E-A285-4AF7-AEDC-BE8E78B00CC6}" type="sibTrans" cxnId="{6D7159AD-628C-491D-8767-DA9187E5F2BE}">
      <dgm:prSet/>
      <dgm:spPr/>
      <dgm:t>
        <a:bodyPr/>
        <a:lstStyle/>
        <a:p>
          <a:endParaRPr lang="en-US"/>
        </a:p>
      </dgm:t>
    </dgm:pt>
    <dgm:pt modelId="{37EC0B15-86D2-41CA-80AC-894B83E281DF}" type="pres">
      <dgm:prSet presAssocID="{8E532C58-039D-4F4D-8198-3C9CDA9FA977}" presName="Name0" presStyleCnt="0">
        <dgm:presLayoutVars>
          <dgm:chMax/>
          <dgm:chPref val="3"/>
          <dgm:dir/>
          <dgm:animOne val="branch"/>
          <dgm:animLvl val="lvl"/>
        </dgm:presLayoutVars>
      </dgm:prSet>
      <dgm:spPr/>
    </dgm:pt>
    <dgm:pt modelId="{D0536AA3-99E9-44DA-ADC4-9ADB9825017E}" type="pres">
      <dgm:prSet presAssocID="{5946CCCB-6069-4D45-BFE0-1792B75CDB52}" presName="composite" presStyleCnt="0"/>
      <dgm:spPr/>
    </dgm:pt>
    <dgm:pt modelId="{CB5EEE25-7427-49D2-AB7E-ACED56FB805A}" type="pres">
      <dgm:prSet presAssocID="{5946CCCB-6069-4D45-BFE0-1792B75CDB52}" presName="FirstChild" presStyleLbl="revTx" presStyleIdx="0" presStyleCnt="6">
        <dgm:presLayoutVars>
          <dgm:chMax val="0"/>
          <dgm:chPref val="0"/>
          <dgm:bulletEnabled val="1"/>
        </dgm:presLayoutVars>
      </dgm:prSet>
      <dgm:spPr/>
    </dgm:pt>
    <dgm:pt modelId="{DEC28E91-7951-4497-B709-E30D2595436E}" type="pres">
      <dgm:prSet presAssocID="{5946CCCB-6069-4D45-BFE0-1792B75CDB52}" presName="Parent" presStyleLbl="alignNode1" presStyleIdx="0" presStyleCnt="3">
        <dgm:presLayoutVars>
          <dgm:chMax val="3"/>
          <dgm:chPref val="3"/>
          <dgm:bulletEnabled val="1"/>
        </dgm:presLayoutVars>
      </dgm:prSet>
      <dgm:spPr/>
    </dgm:pt>
    <dgm:pt modelId="{0E5712D1-F831-48D5-BBF3-60BA086FB53E}" type="pres">
      <dgm:prSet presAssocID="{5946CCCB-6069-4D45-BFE0-1792B75CDB52}" presName="Accent" presStyleLbl="parChTrans1D1" presStyleIdx="0" presStyleCnt="3"/>
      <dgm:spPr/>
    </dgm:pt>
    <dgm:pt modelId="{F234CC53-AB35-40A2-8554-902AA906D7B6}" type="pres">
      <dgm:prSet presAssocID="{5946CCCB-6069-4D45-BFE0-1792B75CDB52}" presName="Child" presStyleLbl="revTx" presStyleIdx="1" presStyleCnt="6">
        <dgm:presLayoutVars>
          <dgm:chMax val="0"/>
          <dgm:chPref val="0"/>
          <dgm:bulletEnabled val="1"/>
        </dgm:presLayoutVars>
      </dgm:prSet>
      <dgm:spPr/>
    </dgm:pt>
    <dgm:pt modelId="{29195FFC-3207-4700-9AB1-A8A9C380073E}" type="pres">
      <dgm:prSet presAssocID="{BEFF3A9C-262C-4803-9F6D-F4AC0F10C8A0}" presName="sibTrans" presStyleCnt="0"/>
      <dgm:spPr/>
    </dgm:pt>
    <dgm:pt modelId="{E4323A71-BAEF-407B-B609-1A1424137E00}" type="pres">
      <dgm:prSet presAssocID="{678ADF21-2A36-4753-A087-0FF50FFE5637}" presName="composite" presStyleCnt="0"/>
      <dgm:spPr/>
    </dgm:pt>
    <dgm:pt modelId="{D905F083-BCF4-451D-9BB0-B70D0F1BAB37}" type="pres">
      <dgm:prSet presAssocID="{678ADF21-2A36-4753-A087-0FF50FFE5637}" presName="FirstChild" presStyleLbl="revTx" presStyleIdx="2" presStyleCnt="6">
        <dgm:presLayoutVars>
          <dgm:chMax val="0"/>
          <dgm:chPref val="0"/>
          <dgm:bulletEnabled val="1"/>
        </dgm:presLayoutVars>
      </dgm:prSet>
      <dgm:spPr/>
    </dgm:pt>
    <dgm:pt modelId="{EAE2C9FF-D45B-4460-95A2-3D4E9A8657AE}" type="pres">
      <dgm:prSet presAssocID="{678ADF21-2A36-4753-A087-0FF50FFE5637}" presName="Parent" presStyleLbl="alignNode1" presStyleIdx="1" presStyleCnt="3">
        <dgm:presLayoutVars>
          <dgm:chMax val="3"/>
          <dgm:chPref val="3"/>
          <dgm:bulletEnabled val="1"/>
        </dgm:presLayoutVars>
      </dgm:prSet>
      <dgm:spPr/>
    </dgm:pt>
    <dgm:pt modelId="{EF492752-E649-4EDB-B897-359B8C02E039}" type="pres">
      <dgm:prSet presAssocID="{678ADF21-2A36-4753-A087-0FF50FFE5637}" presName="Accent" presStyleLbl="parChTrans1D1" presStyleIdx="1" presStyleCnt="3"/>
      <dgm:spPr/>
    </dgm:pt>
    <dgm:pt modelId="{5AA583C8-BB1C-4EE9-B1BD-3FD13BB64A27}" type="pres">
      <dgm:prSet presAssocID="{678ADF21-2A36-4753-A087-0FF50FFE5637}" presName="Child" presStyleLbl="revTx" presStyleIdx="3" presStyleCnt="6">
        <dgm:presLayoutVars>
          <dgm:chMax val="0"/>
          <dgm:chPref val="0"/>
          <dgm:bulletEnabled val="1"/>
        </dgm:presLayoutVars>
      </dgm:prSet>
      <dgm:spPr/>
    </dgm:pt>
    <dgm:pt modelId="{DB007D4B-430F-4F2F-A79E-B14F4EECD844}" type="pres">
      <dgm:prSet presAssocID="{70F9CC88-9416-4A02-AF23-F7E0AE8EBAEB}" presName="sibTrans" presStyleCnt="0"/>
      <dgm:spPr/>
    </dgm:pt>
    <dgm:pt modelId="{97B6CB31-6641-4760-B56C-018A9B590BB2}" type="pres">
      <dgm:prSet presAssocID="{8929E7B5-4FF3-4C39-8193-73CF37FA9D42}" presName="composite" presStyleCnt="0"/>
      <dgm:spPr/>
    </dgm:pt>
    <dgm:pt modelId="{529A3EDB-B277-4CAD-948E-9DE4FA278E9A}" type="pres">
      <dgm:prSet presAssocID="{8929E7B5-4FF3-4C39-8193-73CF37FA9D42}" presName="FirstChild" presStyleLbl="revTx" presStyleIdx="4" presStyleCnt="6">
        <dgm:presLayoutVars>
          <dgm:chMax val="0"/>
          <dgm:chPref val="0"/>
          <dgm:bulletEnabled val="1"/>
        </dgm:presLayoutVars>
      </dgm:prSet>
      <dgm:spPr/>
    </dgm:pt>
    <dgm:pt modelId="{E20BF228-BC1E-4262-AAA3-79E4BA388EE6}" type="pres">
      <dgm:prSet presAssocID="{8929E7B5-4FF3-4C39-8193-73CF37FA9D42}" presName="Parent" presStyleLbl="alignNode1" presStyleIdx="2" presStyleCnt="3">
        <dgm:presLayoutVars>
          <dgm:chMax val="3"/>
          <dgm:chPref val="3"/>
          <dgm:bulletEnabled val="1"/>
        </dgm:presLayoutVars>
      </dgm:prSet>
      <dgm:spPr/>
    </dgm:pt>
    <dgm:pt modelId="{FE63A256-F59B-40B7-98A0-131C3A7A94FE}" type="pres">
      <dgm:prSet presAssocID="{8929E7B5-4FF3-4C39-8193-73CF37FA9D42}" presName="Accent" presStyleLbl="parChTrans1D1" presStyleIdx="2" presStyleCnt="3"/>
      <dgm:spPr/>
    </dgm:pt>
    <dgm:pt modelId="{2B98DD02-5011-4653-9976-071EAADC3B33}" type="pres">
      <dgm:prSet presAssocID="{8929E7B5-4FF3-4C39-8193-73CF37FA9D42}" presName="Child" presStyleLbl="revTx" presStyleIdx="5" presStyleCnt="6">
        <dgm:presLayoutVars>
          <dgm:chMax val="0"/>
          <dgm:chPref val="0"/>
          <dgm:bulletEnabled val="1"/>
        </dgm:presLayoutVars>
      </dgm:prSet>
      <dgm:spPr/>
    </dgm:pt>
  </dgm:ptLst>
  <dgm:cxnLst>
    <dgm:cxn modelId="{31040708-CA06-4130-8D33-E9B153CD127E}" type="presOf" srcId="{7C7B8274-F8F0-4A58-9C2F-83674D14331B}" destId="{D905F083-BCF4-451D-9BB0-B70D0F1BAB37}" srcOrd="0" destOrd="0" presId="urn:microsoft.com/office/officeart/2011/layout/TabList"/>
    <dgm:cxn modelId="{9CE1BE0A-84B4-41DB-8F62-C456B5CE7CDE}" type="presOf" srcId="{8E532C58-039D-4F4D-8198-3C9CDA9FA977}" destId="{37EC0B15-86D2-41CA-80AC-894B83E281DF}" srcOrd="0" destOrd="0" presId="urn:microsoft.com/office/officeart/2011/layout/TabList"/>
    <dgm:cxn modelId="{D76C0416-B6DA-4CA6-ACCE-A52F5FEF0F29}" srcId="{8E532C58-039D-4F4D-8198-3C9CDA9FA977}" destId="{678ADF21-2A36-4753-A087-0FF50FFE5637}" srcOrd="1" destOrd="0" parTransId="{0017E5EA-4E32-4B8E-8F97-851F9702E761}" sibTransId="{70F9CC88-9416-4A02-AF23-F7E0AE8EBAEB}"/>
    <dgm:cxn modelId="{F8A78818-3297-4E29-9D6D-D647C1BE5DA0}" type="presOf" srcId="{0E7DEB47-9CBF-43D9-8FDB-73D7F0EA9F65}" destId="{2B98DD02-5011-4653-9976-071EAADC3B33}" srcOrd="0" destOrd="0" presId="urn:microsoft.com/office/officeart/2011/layout/TabList"/>
    <dgm:cxn modelId="{43C6211E-CDD6-401E-8C44-9F5E0D234AF0}" type="presOf" srcId="{63BDB502-A4D5-4A84-BB9B-F6DA451BF96D}" destId="{5AA583C8-BB1C-4EE9-B1BD-3FD13BB64A27}" srcOrd="0" destOrd="2" presId="urn:microsoft.com/office/officeart/2011/layout/TabList"/>
    <dgm:cxn modelId="{363FEC24-7A36-40D2-BB5C-88CA96E1FBB5}" type="presOf" srcId="{3AF0C3E8-817C-4447-BEC9-6CC025D91858}" destId="{2B98DD02-5011-4653-9976-071EAADC3B33}" srcOrd="0" destOrd="2" presId="urn:microsoft.com/office/officeart/2011/layout/TabList"/>
    <dgm:cxn modelId="{8C9E8331-E825-4452-A1CB-094E9BDA0C79}" srcId="{678ADF21-2A36-4753-A087-0FF50FFE5637}" destId="{7C7B8274-F8F0-4A58-9C2F-83674D14331B}" srcOrd="0" destOrd="0" parTransId="{B6862937-8C8B-4586-A76B-C04724B54198}" sibTransId="{7BB61C9A-2A88-4BC6-927E-9CCB14420E37}"/>
    <dgm:cxn modelId="{6CAD2232-15CA-41F9-A9E8-BEB72392FB7D}" srcId="{8E532C58-039D-4F4D-8198-3C9CDA9FA977}" destId="{8929E7B5-4FF3-4C39-8193-73CF37FA9D42}" srcOrd="2" destOrd="0" parTransId="{F1F91C17-FE7E-46B8-A880-470A6FB47548}" sibTransId="{790F9056-0121-44F2-81F7-F6FB85DB3C9E}"/>
    <dgm:cxn modelId="{151AB339-2F52-4683-86D0-FDE89BC95174}" type="presOf" srcId="{B325C0E2-EA3B-4867-B154-E794778348DB}" destId="{F234CC53-AB35-40A2-8554-902AA906D7B6}" srcOrd="0" destOrd="0" presId="urn:microsoft.com/office/officeart/2011/layout/TabList"/>
    <dgm:cxn modelId="{A596885C-416B-438C-9C4D-297D6539A8CA}" srcId="{678ADF21-2A36-4753-A087-0FF50FFE5637}" destId="{45A0447F-9C9E-478B-B9A3-241EB2BF5378}" srcOrd="2" destOrd="0" parTransId="{D7C5AB5C-81F1-454B-8E52-272DF45C6FD9}" sibTransId="{24927F2A-ED12-4DDD-B091-7FE726F1C947}"/>
    <dgm:cxn modelId="{D60DD260-603F-44B2-BE88-86EBA35E6886}" srcId="{8929E7B5-4FF3-4C39-8193-73CF37FA9D42}" destId="{0E7DEB47-9CBF-43D9-8FDB-73D7F0EA9F65}" srcOrd="1" destOrd="0" parTransId="{40DE3EF0-0FB9-4BE0-A70B-92E7FFE917CF}" sibTransId="{10172976-582C-4445-95F6-73AA656CACB4}"/>
    <dgm:cxn modelId="{54A5A362-3E4E-433D-AD8B-3351EAD42E77}" srcId="{8E532C58-039D-4F4D-8198-3C9CDA9FA977}" destId="{5946CCCB-6069-4D45-BFE0-1792B75CDB52}" srcOrd="0" destOrd="0" parTransId="{929777B0-3477-47FA-B1D4-A88664DF9465}" sibTransId="{BEFF3A9C-262C-4803-9F6D-F4AC0F10C8A0}"/>
    <dgm:cxn modelId="{E1C35464-70A2-4B33-AADE-FA89AF548A2C}" type="presOf" srcId="{1B15CE05-60B3-492B-B3D7-39F56A698311}" destId="{CB5EEE25-7427-49D2-AB7E-ACED56FB805A}" srcOrd="0" destOrd="0" presId="urn:microsoft.com/office/officeart/2011/layout/TabList"/>
    <dgm:cxn modelId="{3A81A749-375D-4611-9E18-266311051457}" type="presOf" srcId="{0543AD53-78F7-458E-9DCF-99A6C399B4C1}" destId="{5AA583C8-BB1C-4EE9-B1BD-3FD13BB64A27}" srcOrd="0" destOrd="4" presId="urn:microsoft.com/office/officeart/2011/layout/TabList"/>
    <dgm:cxn modelId="{B9CB0879-C92E-47B7-AFDA-45C29F2CF6E8}" srcId="{678ADF21-2A36-4753-A087-0FF50FFE5637}" destId="{63BDB502-A4D5-4A84-BB9B-F6DA451BF96D}" srcOrd="3" destOrd="0" parTransId="{7F0A4DD8-B089-4BB6-86F8-525C005A522B}" sibTransId="{3C59316D-FBB5-42CD-8AE7-D875087EADBA}"/>
    <dgm:cxn modelId="{69735880-31B8-4227-9FFC-A37061D69CD7}" type="presOf" srcId="{2C84D826-18D0-4F26-BFF6-A04CBAC286E3}" destId="{5AA583C8-BB1C-4EE9-B1BD-3FD13BB64A27}" srcOrd="0" destOrd="3" presId="urn:microsoft.com/office/officeart/2011/layout/TabList"/>
    <dgm:cxn modelId="{312DB788-6742-4366-9F02-AB0C9BD19FCF}" type="presOf" srcId="{5946CCCB-6069-4D45-BFE0-1792B75CDB52}" destId="{DEC28E91-7951-4497-B709-E30D2595436E}" srcOrd="0" destOrd="0" presId="urn:microsoft.com/office/officeart/2011/layout/TabList"/>
    <dgm:cxn modelId="{989E4B8E-418E-4439-B01F-5AED77D393A1}" type="presOf" srcId="{678ADF21-2A36-4753-A087-0FF50FFE5637}" destId="{EAE2C9FF-D45B-4460-95A2-3D4E9A8657AE}" srcOrd="0" destOrd="0" presId="urn:microsoft.com/office/officeart/2011/layout/TabList"/>
    <dgm:cxn modelId="{718284A6-5BA5-4B99-A5E1-6A9192DD5E8F}" type="presOf" srcId="{9A3E1E04-85AC-434A-8E1E-0BCD83202944}" destId="{5AA583C8-BB1C-4EE9-B1BD-3FD13BB64A27}" srcOrd="0" destOrd="0" presId="urn:microsoft.com/office/officeart/2011/layout/TabList"/>
    <dgm:cxn modelId="{48E0B2AA-8334-45A2-952B-0183D97F39BF}" type="presOf" srcId="{45A0447F-9C9E-478B-B9A3-241EB2BF5378}" destId="{5AA583C8-BB1C-4EE9-B1BD-3FD13BB64A27}" srcOrd="0" destOrd="1" presId="urn:microsoft.com/office/officeart/2011/layout/TabList"/>
    <dgm:cxn modelId="{E6BAD4AC-FE1E-4D75-A4D2-D8FB75B13669}" type="presOf" srcId="{8929E7B5-4FF3-4C39-8193-73CF37FA9D42}" destId="{E20BF228-BC1E-4262-AAA3-79E4BA388EE6}" srcOrd="0" destOrd="0" presId="urn:microsoft.com/office/officeart/2011/layout/TabList"/>
    <dgm:cxn modelId="{6D7159AD-628C-491D-8767-DA9187E5F2BE}" srcId="{8929E7B5-4FF3-4C39-8193-73CF37FA9D42}" destId="{3AF0C3E8-817C-4447-BEC9-6CC025D91858}" srcOrd="3" destOrd="0" parTransId="{178E4DCE-E448-4F56-976A-871CA56FA913}" sibTransId="{72741E6E-A285-4AF7-AEDC-BE8E78B00CC6}"/>
    <dgm:cxn modelId="{E08E41AF-D0DA-4764-9263-40C1754A2B00}" type="presOf" srcId="{1849B34B-95BE-448D-8AA9-B0F71319D968}" destId="{2B98DD02-5011-4653-9976-071EAADC3B33}" srcOrd="0" destOrd="1" presId="urn:microsoft.com/office/officeart/2011/layout/TabList"/>
    <dgm:cxn modelId="{7348F6B5-64F5-4CB7-9C01-D1F4733514FC}" srcId="{678ADF21-2A36-4753-A087-0FF50FFE5637}" destId="{0543AD53-78F7-458E-9DCF-99A6C399B4C1}" srcOrd="5" destOrd="0" parTransId="{12C4312C-CB6B-4857-9E5B-AA2F035C20D3}" sibTransId="{63CD2E46-31E8-4741-AF33-7AAA5656213A}"/>
    <dgm:cxn modelId="{E142AECF-0D55-4E62-A163-0E23D94B0B32}" srcId="{8929E7B5-4FF3-4C39-8193-73CF37FA9D42}" destId="{F374990C-A9EA-4D27-BD58-FD2E2AD5E746}" srcOrd="0" destOrd="0" parTransId="{BAB9A20F-BB93-4D56-AC0D-920C974F568A}" sibTransId="{312C2DB3-5303-4237-BB7F-5DE995A29F27}"/>
    <dgm:cxn modelId="{6DB581DD-AF74-4CA8-B04C-52329740B856}" srcId="{8929E7B5-4FF3-4C39-8193-73CF37FA9D42}" destId="{1849B34B-95BE-448D-8AA9-B0F71319D968}" srcOrd="2" destOrd="0" parTransId="{760E638B-F0CE-4C23-9E63-7A23329C2256}" sibTransId="{322A4C9F-A0CF-46D4-8D13-77B68B1DB68D}"/>
    <dgm:cxn modelId="{51206BE9-81AE-4C46-900D-C6FBEC541273}" srcId="{5946CCCB-6069-4D45-BFE0-1792B75CDB52}" destId="{1B15CE05-60B3-492B-B3D7-39F56A698311}" srcOrd="0" destOrd="0" parTransId="{D6DBBB48-F989-4786-852D-819FE94B5847}" sibTransId="{F5A337F6-4AA8-46D7-8DC8-3F84E9C95FED}"/>
    <dgm:cxn modelId="{22D9EFEB-ADD8-48B2-BD4D-EBA8657AE896}" srcId="{678ADF21-2A36-4753-A087-0FF50FFE5637}" destId="{9A3E1E04-85AC-434A-8E1E-0BCD83202944}" srcOrd="1" destOrd="0" parTransId="{D284DCFB-9E90-47F5-A70C-D389B29A6779}" sibTransId="{ED890042-B421-4529-A205-EA5311EDCD91}"/>
    <dgm:cxn modelId="{9B31D3EF-F710-43D3-858F-847FBF7E1348}" srcId="{678ADF21-2A36-4753-A087-0FF50FFE5637}" destId="{2C84D826-18D0-4F26-BFF6-A04CBAC286E3}" srcOrd="4" destOrd="0" parTransId="{9568A377-FAE1-42BE-93BF-ED0045489335}" sibTransId="{0DD079CD-A110-467A-B683-07F716B0E688}"/>
    <dgm:cxn modelId="{56055AF2-3F29-4F23-A8B7-62CDCA435EB6}" srcId="{5946CCCB-6069-4D45-BFE0-1792B75CDB52}" destId="{B325C0E2-EA3B-4867-B154-E794778348DB}" srcOrd="1" destOrd="0" parTransId="{DD837123-37D2-426F-BDAB-51ABDA4D2327}" sibTransId="{2FF71590-DD5F-4680-AF9D-C1678863588E}"/>
    <dgm:cxn modelId="{4D60BCFE-B77C-4F13-A566-77E3F21EBFB4}" type="presOf" srcId="{F374990C-A9EA-4D27-BD58-FD2E2AD5E746}" destId="{529A3EDB-B277-4CAD-948E-9DE4FA278E9A}" srcOrd="0" destOrd="0" presId="urn:microsoft.com/office/officeart/2011/layout/TabList"/>
    <dgm:cxn modelId="{954BC3AA-E144-4A11-B42E-D2B12387FCE4}" type="presParOf" srcId="{37EC0B15-86D2-41CA-80AC-894B83E281DF}" destId="{D0536AA3-99E9-44DA-ADC4-9ADB9825017E}" srcOrd="0" destOrd="0" presId="urn:microsoft.com/office/officeart/2011/layout/TabList"/>
    <dgm:cxn modelId="{0C2DE5DE-9811-486C-8583-23FB551D3BB3}" type="presParOf" srcId="{D0536AA3-99E9-44DA-ADC4-9ADB9825017E}" destId="{CB5EEE25-7427-49D2-AB7E-ACED56FB805A}" srcOrd="0" destOrd="0" presId="urn:microsoft.com/office/officeart/2011/layout/TabList"/>
    <dgm:cxn modelId="{52990CCE-CEC6-474D-8A5B-6E783F122A6A}" type="presParOf" srcId="{D0536AA3-99E9-44DA-ADC4-9ADB9825017E}" destId="{DEC28E91-7951-4497-B709-E30D2595436E}" srcOrd="1" destOrd="0" presId="urn:microsoft.com/office/officeart/2011/layout/TabList"/>
    <dgm:cxn modelId="{DBF5EE72-37E1-4343-AF80-2C8156090267}" type="presParOf" srcId="{D0536AA3-99E9-44DA-ADC4-9ADB9825017E}" destId="{0E5712D1-F831-48D5-BBF3-60BA086FB53E}" srcOrd="2" destOrd="0" presId="urn:microsoft.com/office/officeart/2011/layout/TabList"/>
    <dgm:cxn modelId="{08C06F7E-3015-4A6A-AF28-9D0376341A66}" type="presParOf" srcId="{37EC0B15-86D2-41CA-80AC-894B83E281DF}" destId="{F234CC53-AB35-40A2-8554-902AA906D7B6}" srcOrd="1" destOrd="0" presId="urn:microsoft.com/office/officeart/2011/layout/TabList"/>
    <dgm:cxn modelId="{F488C8AD-2841-452C-9BF4-F7A8228D34FE}" type="presParOf" srcId="{37EC0B15-86D2-41CA-80AC-894B83E281DF}" destId="{29195FFC-3207-4700-9AB1-A8A9C380073E}" srcOrd="2" destOrd="0" presId="urn:microsoft.com/office/officeart/2011/layout/TabList"/>
    <dgm:cxn modelId="{D12D1417-A7C4-4F44-89EE-3766C64AFA25}" type="presParOf" srcId="{37EC0B15-86D2-41CA-80AC-894B83E281DF}" destId="{E4323A71-BAEF-407B-B609-1A1424137E00}" srcOrd="3" destOrd="0" presId="urn:microsoft.com/office/officeart/2011/layout/TabList"/>
    <dgm:cxn modelId="{B46CEE0C-4186-4EE7-B489-BE7182099A2B}" type="presParOf" srcId="{E4323A71-BAEF-407B-B609-1A1424137E00}" destId="{D905F083-BCF4-451D-9BB0-B70D0F1BAB37}" srcOrd="0" destOrd="0" presId="urn:microsoft.com/office/officeart/2011/layout/TabList"/>
    <dgm:cxn modelId="{31505C4F-1AC8-4D7A-B124-A9D2FC2970E8}" type="presParOf" srcId="{E4323A71-BAEF-407B-B609-1A1424137E00}" destId="{EAE2C9FF-D45B-4460-95A2-3D4E9A8657AE}" srcOrd="1" destOrd="0" presId="urn:microsoft.com/office/officeart/2011/layout/TabList"/>
    <dgm:cxn modelId="{19375990-FB10-40AC-8A5C-D560A1BAD0FC}" type="presParOf" srcId="{E4323A71-BAEF-407B-B609-1A1424137E00}" destId="{EF492752-E649-4EDB-B897-359B8C02E039}" srcOrd="2" destOrd="0" presId="urn:microsoft.com/office/officeart/2011/layout/TabList"/>
    <dgm:cxn modelId="{C26C7819-D4E0-4721-8FA7-0A0A1409D80B}" type="presParOf" srcId="{37EC0B15-86D2-41CA-80AC-894B83E281DF}" destId="{5AA583C8-BB1C-4EE9-B1BD-3FD13BB64A27}" srcOrd="4" destOrd="0" presId="urn:microsoft.com/office/officeart/2011/layout/TabList"/>
    <dgm:cxn modelId="{AD2A06A6-2C38-43C1-BE53-63DAD26E0E39}" type="presParOf" srcId="{37EC0B15-86D2-41CA-80AC-894B83E281DF}" destId="{DB007D4B-430F-4F2F-A79E-B14F4EECD844}" srcOrd="5" destOrd="0" presId="urn:microsoft.com/office/officeart/2011/layout/TabList"/>
    <dgm:cxn modelId="{32D2F24E-FA44-4377-AE76-CBF43ED06150}" type="presParOf" srcId="{37EC0B15-86D2-41CA-80AC-894B83E281DF}" destId="{97B6CB31-6641-4760-B56C-018A9B590BB2}" srcOrd="6" destOrd="0" presId="urn:microsoft.com/office/officeart/2011/layout/TabList"/>
    <dgm:cxn modelId="{07287EB7-F4FB-4EC0-9B79-C9AE9E89E0DE}" type="presParOf" srcId="{97B6CB31-6641-4760-B56C-018A9B590BB2}" destId="{529A3EDB-B277-4CAD-948E-9DE4FA278E9A}" srcOrd="0" destOrd="0" presId="urn:microsoft.com/office/officeart/2011/layout/TabList"/>
    <dgm:cxn modelId="{9B97696D-7DB0-4EAC-AAC4-F39161544A4F}" type="presParOf" srcId="{97B6CB31-6641-4760-B56C-018A9B590BB2}" destId="{E20BF228-BC1E-4262-AAA3-79E4BA388EE6}" srcOrd="1" destOrd="0" presId="urn:microsoft.com/office/officeart/2011/layout/TabList"/>
    <dgm:cxn modelId="{177979E0-1A21-4409-8C03-94BB669723B6}" type="presParOf" srcId="{97B6CB31-6641-4760-B56C-018A9B590BB2}" destId="{FE63A256-F59B-40B7-98A0-131C3A7A94FE}" srcOrd="2" destOrd="0" presId="urn:microsoft.com/office/officeart/2011/layout/TabList"/>
    <dgm:cxn modelId="{61C57EA8-0F3F-41A6-A837-13EE321700C7}" type="presParOf" srcId="{37EC0B15-86D2-41CA-80AC-894B83E281DF}" destId="{2B98DD02-5011-4653-9976-071EAADC3B33}" srcOrd="7"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FD57DA-8563-4057-8C58-7C07AF34B2E0}" type="doc">
      <dgm:prSet loTypeId="urn:microsoft.com/office/officeart/2005/8/layout/cycle7" loCatId="cycle" qsTypeId="urn:microsoft.com/office/officeart/2005/8/quickstyle/simple5" qsCatId="simple" csTypeId="urn:microsoft.com/office/officeart/2005/8/colors/accent1_2" csCatId="accent1" phldr="1"/>
      <dgm:spPr/>
    </dgm:pt>
    <dgm:pt modelId="{4DCA33FD-57A2-49C2-9952-ECB9E06DBF7C}">
      <dgm:prSet phldrT="[Text]"/>
      <dgm:spPr/>
      <dgm:t>
        <a:bodyPr/>
        <a:lstStyle/>
        <a:p>
          <a:r>
            <a:rPr lang="en-US" dirty="0"/>
            <a:t>meaning</a:t>
          </a:r>
        </a:p>
      </dgm:t>
    </dgm:pt>
    <dgm:pt modelId="{F96E4D07-74C6-4F8E-8DB8-5BCB71AA1F5C}" type="parTrans" cxnId="{C4CF3A76-6DA4-48A0-B6AF-F92585B070D6}">
      <dgm:prSet/>
      <dgm:spPr/>
      <dgm:t>
        <a:bodyPr/>
        <a:lstStyle/>
        <a:p>
          <a:endParaRPr lang="en-US"/>
        </a:p>
      </dgm:t>
    </dgm:pt>
    <dgm:pt modelId="{1FD86ED0-EF13-421A-AD80-1E2D3C373C00}" type="sibTrans" cxnId="{C4CF3A76-6DA4-48A0-B6AF-F92585B070D6}">
      <dgm:prSet/>
      <dgm:spPr/>
      <dgm:t>
        <a:bodyPr/>
        <a:lstStyle/>
        <a:p>
          <a:endParaRPr lang="en-US"/>
        </a:p>
      </dgm:t>
    </dgm:pt>
    <dgm:pt modelId="{7980EC89-55D8-4CF2-9433-EC94114DBECE}">
      <dgm:prSet phldrT="[Text]"/>
      <dgm:spPr/>
      <dgm:t>
        <a:bodyPr/>
        <a:lstStyle/>
        <a:p>
          <a:r>
            <a:rPr lang="en-US" dirty="0"/>
            <a:t>use</a:t>
          </a:r>
        </a:p>
      </dgm:t>
    </dgm:pt>
    <dgm:pt modelId="{268280F3-96CA-4E79-AB71-C12634E2AFE6}" type="parTrans" cxnId="{321DECB6-A8A9-4046-B1B4-2B08864F1A56}">
      <dgm:prSet/>
      <dgm:spPr/>
      <dgm:t>
        <a:bodyPr/>
        <a:lstStyle/>
        <a:p>
          <a:endParaRPr lang="en-US"/>
        </a:p>
      </dgm:t>
    </dgm:pt>
    <dgm:pt modelId="{D467BE5A-08BF-4C91-AA95-69FB5FEEBCFE}" type="sibTrans" cxnId="{321DECB6-A8A9-4046-B1B4-2B08864F1A56}">
      <dgm:prSet/>
      <dgm:spPr/>
      <dgm:t>
        <a:bodyPr/>
        <a:lstStyle/>
        <a:p>
          <a:endParaRPr lang="en-US"/>
        </a:p>
      </dgm:t>
    </dgm:pt>
    <dgm:pt modelId="{073785B0-3F05-4BCE-8EDD-A4FC3980B7B7}">
      <dgm:prSet phldrT="[Text]"/>
      <dgm:spPr/>
      <dgm:t>
        <a:bodyPr/>
        <a:lstStyle/>
        <a:p>
          <a:r>
            <a:rPr lang="en-US" dirty="0"/>
            <a:t>Form</a:t>
          </a:r>
        </a:p>
      </dgm:t>
    </dgm:pt>
    <dgm:pt modelId="{97830708-64C2-4B4F-83FA-2C3060332ED1}" type="parTrans" cxnId="{E42CC573-D7C9-4EB2-9C93-707DCB494326}">
      <dgm:prSet/>
      <dgm:spPr/>
      <dgm:t>
        <a:bodyPr/>
        <a:lstStyle/>
        <a:p>
          <a:endParaRPr lang="en-US"/>
        </a:p>
      </dgm:t>
    </dgm:pt>
    <dgm:pt modelId="{54D35827-E96C-4F0E-B871-8946A689A9A6}" type="sibTrans" cxnId="{E42CC573-D7C9-4EB2-9C93-707DCB494326}">
      <dgm:prSet/>
      <dgm:spPr/>
      <dgm:t>
        <a:bodyPr/>
        <a:lstStyle/>
        <a:p>
          <a:endParaRPr lang="en-US"/>
        </a:p>
      </dgm:t>
    </dgm:pt>
    <dgm:pt modelId="{6A549DC6-1530-4C18-985C-6D793A4C2844}" type="pres">
      <dgm:prSet presAssocID="{29FD57DA-8563-4057-8C58-7C07AF34B2E0}" presName="Name0" presStyleCnt="0">
        <dgm:presLayoutVars>
          <dgm:dir/>
          <dgm:resizeHandles val="exact"/>
        </dgm:presLayoutVars>
      </dgm:prSet>
      <dgm:spPr/>
    </dgm:pt>
    <dgm:pt modelId="{BF99F879-6241-48EC-8E54-634A51911646}" type="pres">
      <dgm:prSet presAssocID="{4DCA33FD-57A2-49C2-9952-ECB9E06DBF7C}" presName="node" presStyleLbl="node1" presStyleIdx="0" presStyleCnt="3">
        <dgm:presLayoutVars>
          <dgm:bulletEnabled val="1"/>
        </dgm:presLayoutVars>
      </dgm:prSet>
      <dgm:spPr/>
    </dgm:pt>
    <dgm:pt modelId="{F0983E6A-4B17-4C87-835C-AFC5450B95B0}" type="pres">
      <dgm:prSet presAssocID="{1FD86ED0-EF13-421A-AD80-1E2D3C373C00}" presName="sibTrans" presStyleLbl="sibTrans2D1" presStyleIdx="0" presStyleCnt="3"/>
      <dgm:spPr/>
    </dgm:pt>
    <dgm:pt modelId="{AB21CF46-FE74-4078-A426-7AC21E3C15DC}" type="pres">
      <dgm:prSet presAssocID="{1FD86ED0-EF13-421A-AD80-1E2D3C373C00}" presName="connectorText" presStyleLbl="sibTrans2D1" presStyleIdx="0" presStyleCnt="3"/>
      <dgm:spPr/>
    </dgm:pt>
    <dgm:pt modelId="{9959C78E-2CA8-43E0-A2BE-C254E2117761}" type="pres">
      <dgm:prSet presAssocID="{7980EC89-55D8-4CF2-9433-EC94114DBECE}" presName="node" presStyleLbl="node1" presStyleIdx="1" presStyleCnt="3">
        <dgm:presLayoutVars>
          <dgm:bulletEnabled val="1"/>
        </dgm:presLayoutVars>
      </dgm:prSet>
      <dgm:spPr/>
    </dgm:pt>
    <dgm:pt modelId="{EE4BB25A-D114-4347-BD5F-FD2F871A3E16}" type="pres">
      <dgm:prSet presAssocID="{D467BE5A-08BF-4C91-AA95-69FB5FEEBCFE}" presName="sibTrans" presStyleLbl="sibTrans2D1" presStyleIdx="1" presStyleCnt="3"/>
      <dgm:spPr/>
    </dgm:pt>
    <dgm:pt modelId="{12D0AAE8-8C27-40FD-9067-6FFDE7ECCC79}" type="pres">
      <dgm:prSet presAssocID="{D467BE5A-08BF-4C91-AA95-69FB5FEEBCFE}" presName="connectorText" presStyleLbl="sibTrans2D1" presStyleIdx="1" presStyleCnt="3"/>
      <dgm:spPr/>
    </dgm:pt>
    <dgm:pt modelId="{26ABC070-33B0-4ED2-A07F-0E485EDB92A9}" type="pres">
      <dgm:prSet presAssocID="{073785B0-3F05-4BCE-8EDD-A4FC3980B7B7}" presName="node" presStyleLbl="node1" presStyleIdx="2" presStyleCnt="3">
        <dgm:presLayoutVars>
          <dgm:bulletEnabled val="1"/>
        </dgm:presLayoutVars>
      </dgm:prSet>
      <dgm:spPr/>
    </dgm:pt>
    <dgm:pt modelId="{488EA406-A41A-4F1D-88AA-00169D697FF7}" type="pres">
      <dgm:prSet presAssocID="{54D35827-E96C-4F0E-B871-8946A689A9A6}" presName="sibTrans" presStyleLbl="sibTrans2D1" presStyleIdx="2" presStyleCnt="3"/>
      <dgm:spPr/>
    </dgm:pt>
    <dgm:pt modelId="{23E66D01-7554-49F5-A667-DEA52BCA2668}" type="pres">
      <dgm:prSet presAssocID="{54D35827-E96C-4F0E-B871-8946A689A9A6}" presName="connectorText" presStyleLbl="sibTrans2D1" presStyleIdx="2" presStyleCnt="3"/>
      <dgm:spPr/>
    </dgm:pt>
  </dgm:ptLst>
  <dgm:cxnLst>
    <dgm:cxn modelId="{06835D05-8350-494E-9E6A-B730B55317CB}" type="presOf" srcId="{29FD57DA-8563-4057-8C58-7C07AF34B2E0}" destId="{6A549DC6-1530-4C18-985C-6D793A4C2844}" srcOrd="0" destOrd="0" presId="urn:microsoft.com/office/officeart/2005/8/layout/cycle7"/>
    <dgm:cxn modelId="{863C723F-3B09-4F41-BA38-CD74B4B1A3B7}" type="presOf" srcId="{4DCA33FD-57A2-49C2-9952-ECB9E06DBF7C}" destId="{BF99F879-6241-48EC-8E54-634A51911646}" srcOrd="0" destOrd="0" presId="urn:microsoft.com/office/officeart/2005/8/layout/cycle7"/>
    <dgm:cxn modelId="{BCA7F562-E659-4A16-90C9-459653386318}" type="presOf" srcId="{1FD86ED0-EF13-421A-AD80-1E2D3C373C00}" destId="{AB21CF46-FE74-4078-A426-7AC21E3C15DC}" srcOrd="1" destOrd="0" presId="urn:microsoft.com/office/officeart/2005/8/layout/cycle7"/>
    <dgm:cxn modelId="{E42CC573-D7C9-4EB2-9C93-707DCB494326}" srcId="{29FD57DA-8563-4057-8C58-7C07AF34B2E0}" destId="{073785B0-3F05-4BCE-8EDD-A4FC3980B7B7}" srcOrd="2" destOrd="0" parTransId="{97830708-64C2-4B4F-83FA-2C3060332ED1}" sibTransId="{54D35827-E96C-4F0E-B871-8946A689A9A6}"/>
    <dgm:cxn modelId="{A3CB7054-A904-4471-BA23-1CFD4E1D1DAC}" type="presOf" srcId="{073785B0-3F05-4BCE-8EDD-A4FC3980B7B7}" destId="{26ABC070-33B0-4ED2-A07F-0E485EDB92A9}" srcOrd="0" destOrd="0" presId="urn:microsoft.com/office/officeart/2005/8/layout/cycle7"/>
    <dgm:cxn modelId="{C4CF3A76-6DA4-48A0-B6AF-F92585B070D6}" srcId="{29FD57DA-8563-4057-8C58-7C07AF34B2E0}" destId="{4DCA33FD-57A2-49C2-9952-ECB9E06DBF7C}" srcOrd="0" destOrd="0" parTransId="{F96E4D07-74C6-4F8E-8DB8-5BCB71AA1F5C}" sibTransId="{1FD86ED0-EF13-421A-AD80-1E2D3C373C00}"/>
    <dgm:cxn modelId="{8FEF6A56-BCC2-45A3-BA25-6DF88051D8CF}" type="presOf" srcId="{7980EC89-55D8-4CF2-9433-EC94114DBECE}" destId="{9959C78E-2CA8-43E0-A2BE-C254E2117761}" srcOrd="0" destOrd="0" presId="urn:microsoft.com/office/officeart/2005/8/layout/cycle7"/>
    <dgm:cxn modelId="{967FB283-F5A0-4456-BCF5-49E2A35E9EA0}" type="presOf" srcId="{54D35827-E96C-4F0E-B871-8946A689A9A6}" destId="{488EA406-A41A-4F1D-88AA-00169D697FF7}" srcOrd="0" destOrd="0" presId="urn:microsoft.com/office/officeart/2005/8/layout/cycle7"/>
    <dgm:cxn modelId="{321DECB6-A8A9-4046-B1B4-2B08864F1A56}" srcId="{29FD57DA-8563-4057-8C58-7C07AF34B2E0}" destId="{7980EC89-55D8-4CF2-9433-EC94114DBECE}" srcOrd="1" destOrd="0" parTransId="{268280F3-96CA-4E79-AB71-C12634E2AFE6}" sibTransId="{D467BE5A-08BF-4C91-AA95-69FB5FEEBCFE}"/>
    <dgm:cxn modelId="{4CCA54B8-4D66-4850-A11A-8E82127B674E}" type="presOf" srcId="{D467BE5A-08BF-4C91-AA95-69FB5FEEBCFE}" destId="{EE4BB25A-D114-4347-BD5F-FD2F871A3E16}" srcOrd="0" destOrd="0" presId="urn:microsoft.com/office/officeart/2005/8/layout/cycle7"/>
    <dgm:cxn modelId="{F1FDC1B8-350C-4955-AA76-3F2CFB2B697A}" type="presOf" srcId="{54D35827-E96C-4F0E-B871-8946A689A9A6}" destId="{23E66D01-7554-49F5-A667-DEA52BCA2668}" srcOrd="1" destOrd="0" presId="urn:microsoft.com/office/officeart/2005/8/layout/cycle7"/>
    <dgm:cxn modelId="{27D360D8-5781-466E-BBA3-04AF657A5F0A}" type="presOf" srcId="{1FD86ED0-EF13-421A-AD80-1E2D3C373C00}" destId="{F0983E6A-4B17-4C87-835C-AFC5450B95B0}" srcOrd="0" destOrd="0" presId="urn:microsoft.com/office/officeart/2005/8/layout/cycle7"/>
    <dgm:cxn modelId="{6678ADDC-941A-4E07-8B98-5843D4C7AE80}" type="presOf" srcId="{D467BE5A-08BF-4C91-AA95-69FB5FEEBCFE}" destId="{12D0AAE8-8C27-40FD-9067-6FFDE7ECCC79}" srcOrd="1" destOrd="0" presId="urn:microsoft.com/office/officeart/2005/8/layout/cycle7"/>
    <dgm:cxn modelId="{209A4A8E-98AA-4856-B790-D3E0427189F6}" type="presParOf" srcId="{6A549DC6-1530-4C18-985C-6D793A4C2844}" destId="{BF99F879-6241-48EC-8E54-634A51911646}" srcOrd="0" destOrd="0" presId="urn:microsoft.com/office/officeart/2005/8/layout/cycle7"/>
    <dgm:cxn modelId="{D7CCF63B-8559-4D7B-9CBC-ED967F83FB3C}" type="presParOf" srcId="{6A549DC6-1530-4C18-985C-6D793A4C2844}" destId="{F0983E6A-4B17-4C87-835C-AFC5450B95B0}" srcOrd="1" destOrd="0" presId="urn:microsoft.com/office/officeart/2005/8/layout/cycle7"/>
    <dgm:cxn modelId="{E8F69166-B88E-443D-845D-56120704C3E3}" type="presParOf" srcId="{F0983E6A-4B17-4C87-835C-AFC5450B95B0}" destId="{AB21CF46-FE74-4078-A426-7AC21E3C15DC}" srcOrd="0" destOrd="0" presId="urn:microsoft.com/office/officeart/2005/8/layout/cycle7"/>
    <dgm:cxn modelId="{AF8D64DC-288E-4343-93D9-6ADE0A1B4D9F}" type="presParOf" srcId="{6A549DC6-1530-4C18-985C-6D793A4C2844}" destId="{9959C78E-2CA8-43E0-A2BE-C254E2117761}" srcOrd="2" destOrd="0" presId="urn:microsoft.com/office/officeart/2005/8/layout/cycle7"/>
    <dgm:cxn modelId="{951D15C6-8F03-470B-9951-80EE41712D85}" type="presParOf" srcId="{6A549DC6-1530-4C18-985C-6D793A4C2844}" destId="{EE4BB25A-D114-4347-BD5F-FD2F871A3E16}" srcOrd="3" destOrd="0" presId="urn:microsoft.com/office/officeart/2005/8/layout/cycle7"/>
    <dgm:cxn modelId="{2EC1889C-A1E1-4195-B342-9D7F606D5CF8}" type="presParOf" srcId="{EE4BB25A-D114-4347-BD5F-FD2F871A3E16}" destId="{12D0AAE8-8C27-40FD-9067-6FFDE7ECCC79}" srcOrd="0" destOrd="0" presId="urn:microsoft.com/office/officeart/2005/8/layout/cycle7"/>
    <dgm:cxn modelId="{9C18187D-9B69-44DB-9FE0-9A657A97402A}" type="presParOf" srcId="{6A549DC6-1530-4C18-985C-6D793A4C2844}" destId="{26ABC070-33B0-4ED2-A07F-0E485EDB92A9}" srcOrd="4" destOrd="0" presId="urn:microsoft.com/office/officeart/2005/8/layout/cycle7"/>
    <dgm:cxn modelId="{2DD2F029-F99D-4503-9507-A7CA72DCE576}" type="presParOf" srcId="{6A549DC6-1530-4C18-985C-6D793A4C2844}" destId="{488EA406-A41A-4F1D-88AA-00169D697FF7}" srcOrd="5" destOrd="0" presId="urn:microsoft.com/office/officeart/2005/8/layout/cycle7"/>
    <dgm:cxn modelId="{EC23A49B-FAAC-4642-935C-370DE22D14A0}" type="presParOf" srcId="{488EA406-A41A-4F1D-88AA-00169D697FF7}" destId="{23E66D01-7554-49F5-A667-DEA52BCA2668}"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A3EEF-A793-4A16-B438-9E4E4371569E}">
      <dsp:nvSpPr>
        <dsp:cNvPr id="0" name=""/>
        <dsp:cNvSpPr/>
      </dsp:nvSpPr>
      <dsp:spPr>
        <a:xfrm>
          <a:off x="2852418" y="2262981"/>
          <a:ext cx="564116" cy="1612374"/>
        </a:xfrm>
        <a:custGeom>
          <a:avLst/>
          <a:gdLst/>
          <a:ahLst/>
          <a:cxnLst/>
          <a:rect l="0" t="0" r="0" b="0"/>
          <a:pathLst>
            <a:path>
              <a:moveTo>
                <a:pt x="0" y="0"/>
              </a:moveTo>
              <a:lnTo>
                <a:pt x="282058" y="0"/>
              </a:lnTo>
              <a:lnTo>
                <a:pt x="282058" y="1612374"/>
              </a:lnTo>
              <a:lnTo>
                <a:pt x="564116" y="161237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1771" y="3026463"/>
        <a:ext cx="85410" cy="85410"/>
      </dsp:txXfrm>
    </dsp:sp>
    <dsp:sp modelId="{22528429-D95B-4C5D-9468-214946C89B28}">
      <dsp:nvSpPr>
        <dsp:cNvPr id="0" name=""/>
        <dsp:cNvSpPr/>
      </dsp:nvSpPr>
      <dsp:spPr>
        <a:xfrm>
          <a:off x="2852418" y="2262981"/>
          <a:ext cx="564116" cy="537458"/>
        </a:xfrm>
        <a:custGeom>
          <a:avLst/>
          <a:gdLst/>
          <a:ahLst/>
          <a:cxnLst/>
          <a:rect l="0" t="0" r="0" b="0"/>
          <a:pathLst>
            <a:path>
              <a:moveTo>
                <a:pt x="0" y="0"/>
              </a:moveTo>
              <a:lnTo>
                <a:pt x="282058" y="0"/>
              </a:lnTo>
              <a:lnTo>
                <a:pt x="282058" y="537458"/>
              </a:lnTo>
              <a:lnTo>
                <a:pt x="564116" y="537458"/>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14997" y="2512231"/>
        <a:ext cx="38957" cy="38957"/>
      </dsp:txXfrm>
    </dsp:sp>
    <dsp:sp modelId="{2D3F3C0C-611B-41A6-B5D9-96EDC2282C31}">
      <dsp:nvSpPr>
        <dsp:cNvPr id="0" name=""/>
        <dsp:cNvSpPr/>
      </dsp:nvSpPr>
      <dsp:spPr>
        <a:xfrm>
          <a:off x="2852418" y="1725523"/>
          <a:ext cx="564116" cy="537458"/>
        </a:xfrm>
        <a:custGeom>
          <a:avLst/>
          <a:gdLst/>
          <a:ahLst/>
          <a:cxnLst/>
          <a:rect l="0" t="0" r="0" b="0"/>
          <a:pathLst>
            <a:path>
              <a:moveTo>
                <a:pt x="0" y="537458"/>
              </a:moveTo>
              <a:lnTo>
                <a:pt x="282058" y="537458"/>
              </a:lnTo>
              <a:lnTo>
                <a:pt x="282058" y="0"/>
              </a:lnTo>
              <a:lnTo>
                <a:pt x="564116" y="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14997" y="1974773"/>
        <a:ext cx="38957" cy="38957"/>
      </dsp:txXfrm>
    </dsp:sp>
    <dsp:sp modelId="{C0917CD7-E83F-4D84-BCCF-BA5ED737F45A}">
      <dsp:nvSpPr>
        <dsp:cNvPr id="0" name=""/>
        <dsp:cNvSpPr/>
      </dsp:nvSpPr>
      <dsp:spPr>
        <a:xfrm>
          <a:off x="2852418" y="650607"/>
          <a:ext cx="564116" cy="1612374"/>
        </a:xfrm>
        <a:custGeom>
          <a:avLst/>
          <a:gdLst/>
          <a:ahLst/>
          <a:cxnLst/>
          <a:rect l="0" t="0" r="0" b="0"/>
          <a:pathLst>
            <a:path>
              <a:moveTo>
                <a:pt x="0" y="1612374"/>
              </a:moveTo>
              <a:lnTo>
                <a:pt x="282058" y="1612374"/>
              </a:lnTo>
              <a:lnTo>
                <a:pt x="282058" y="0"/>
              </a:lnTo>
              <a:lnTo>
                <a:pt x="564116" y="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1771" y="1414089"/>
        <a:ext cx="85410" cy="85410"/>
      </dsp:txXfrm>
    </dsp:sp>
    <dsp:sp modelId="{6E982AD3-9FBC-4C9E-8E46-B1155677D8C8}">
      <dsp:nvSpPr>
        <dsp:cNvPr id="0" name=""/>
        <dsp:cNvSpPr/>
      </dsp:nvSpPr>
      <dsp:spPr>
        <a:xfrm rot="16200000">
          <a:off x="159470" y="1833015"/>
          <a:ext cx="4525963" cy="859932"/>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constructions</a:t>
          </a:r>
        </a:p>
      </dsp:txBody>
      <dsp:txXfrm>
        <a:off x="159470" y="1833015"/>
        <a:ext cx="4525963" cy="859932"/>
      </dsp:txXfrm>
    </dsp:sp>
    <dsp:sp modelId="{8BA15EB8-EDB7-4FAE-B8FF-80E824F00BDA}">
      <dsp:nvSpPr>
        <dsp:cNvPr id="0" name=""/>
        <dsp:cNvSpPr/>
      </dsp:nvSpPr>
      <dsp:spPr>
        <a:xfrm>
          <a:off x="3416534" y="220640"/>
          <a:ext cx="2820580" cy="859932"/>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Morpheme level</a:t>
          </a:r>
        </a:p>
      </dsp:txBody>
      <dsp:txXfrm>
        <a:off x="3416534" y="220640"/>
        <a:ext cx="2820580" cy="859932"/>
      </dsp:txXfrm>
    </dsp:sp>
    <dsp:sp modelId="{C8C2BFFD-7485-4274-9CB2-5A7A3C74708C}">
      <dsp:nvSpPr>
        <dsp:cNvPr id="0" name=""/>
        <dsp:cNvSpPr/>
      </dsp:nvSpPr>
      <dsp:spPr>
        <a:xfrm>
          <a:off x="3416534" y="1295556"/>
          <a:ext cx="2820580" cy="859932"/>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Word level</a:t>
          </a:r>
        </a:p>
      </dsp:txBody>
      <dsp:txXfrm>
        <a:off x="3416534" y="1295556"/>
        <a:ext cx="2820580" cy="859932"/>
      </dsp:txXfrm>
    </dsp:sp>
    <dsp:sp modelId="{46A88763-20C2-4424-A727-FCFE7267632D}">
      <dsp:nvSpPr>
        <dsp:cNvPr id="0" name=""/>
        <dsp:cNvSpPr/>
      </dsp:nvSpPr>
      <dsp:spPr>
        <a:xfrm>
          <a:off x="3416534" y="2370473"/>
          <a:ext cx="2820580" cy="859932"/>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Sentence </a:t>
          </a:r>
        </a:p>
      </dsp:txBody>
      <dsp:txXfrm>
        <a:off x="3416534" y="2370473"/>
        <a:ext cx="2820580" cy="859932"/>
      </dsp:txXfrm>
    </dsp:sp>
    <dsp:sp modelId="{F414ADEC-AC33-4633-90B0-59802B0501ED}">
      <dsp:nvSpPr>
        <dsp:cNvPr id="0" name=""/>
        <dsp:cNvSpPr/>
      </dsp:nvSpPr>
      <dsp:spPr>
        <a:xfrm>
          <a:off x="3416534" y="3445389"/>
          <a:ext cx="2820580" cy="859932"/>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err="1"/>
            <a:t>Suprasentential</a:t>
          </a:r>
          <a:r>
            <a:rPr lang="en-US" sz="2300" kern="1200" dirty="0"/>
            <a:t> level</a:t>
          </a:r>
        </a:p>
      </dsp:txBody>
      <dsp:txXfrm>
        <a:off x="3416534" y="3445389"/>
        <a:ext cx="2820580" cy="8599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C6340D-BC23-45BC-B13B-D40349A05FC3}">
      <dsp:nvSpPr>
        <dsp:cNvPr id="0" name=""/>
        <dsp:cNvSpPr/>
      </dsp:nvSpPr>
      <dsp:spPr>
        <a:xfrm>
          <a:off x="3291839" y="232810"/>
          <a:ext cx="4937760" cy="861765"/>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They are not airtight regulations. </a:t>
          </a:r>
        </a:p>
        <a:p>
          <a:pPr marL="114300" lvl="1" indent="-114300" algn="l" defTabSz="622300">
            <a:lnSpc>
              <a:spcPct val="90000"/>
            </a:lnSpc>
            <a:spcBef>
              <a:spcPct val="0"/>
            </a:spcBef>
            <a:spcAft>
              <a:spcPct val="15000"/>
            </a:spcAft>
            <a:buChar char="•"/>
          </a:pPr>
          <a:r>
            <a:rPr lang="en-US" sz="1400" kern="1200" dirty="0"/>
            <a:t>There will always be exceptions.</a:t>
          </a:r>
        </a:p>
      </dsp:txBody>
      <dsp:txXfrm>
        <a:off x="3291839" y="340531"/>
        <a:ext cx="4614598" cy="646323"/>
      </dsp:txXfrm>
    </dsp:sp>
    <dsp:sp modelId="{6B0BFEF1-3274-4AC7-9FED-778796CA97DD}">
      <dsp:nvSpPr>
        <dsp:cNvPr id="0" name=""/>
        <dsp:cNvSpPr/>
      </dsp:nvSpPr>
      <dsp:spPr>
        <a:xfrm>
          <a:off x="0" y="1107"/>
          <a:ext cx="3291840" cy="1325171"/>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First (exceptions)</a:t>
          </a:r>
        </a:p>
      </dsp:txBody>
      <dsp:txXfrm>
        <a:off x="64690" y="65797"/>
        <a:ext cx="3162460" cy="1195791"/>
      </dsp:txXfrm>
    </dsp:sp>
    <dsp:sp modelId="{EF832279-939A-4D9F-844F-FBD3AF012615}">
      <dsp:nvSpPr>
        <dsp:cNvPr id="0" name=""/>
        <dsp:cNvSpPr/>
      </dsp:nvSpPr>
      <dsp:spPr>
        <a:xfrm>
          <a:off x="3291839" y="1541306"/>
          <a:ext cx="4937760" cy="1373960"/>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There may be many patterns that are  accounted to traditional patterns but are not conventional</a:t>
          </a:r>
        </a:p>
      </dsp:txBody>
      <dsp:txXfrm>
        <a:off x="3291839" y="1713051"/>
        <a:ext cx="4422525" cy="1030470"/>
      </dsp:txXfrm>
    </dsp:sp>
    <dsp:sp modelId="{006A5FD7-F7F4-4663-B0BD-F4F8AD383B50}">
      <dsp:nvSpPr>
        <dsp:cNvPr id="0" name=""/>
        <dsp:cNvSpPr/>
      </dsp:nvSpPr>
      <dsp:spPr>
        <a:xfrm>
          <a:off x="0" y="1580957"/>
          <a:ext cx="3291840" cy="129465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t>Second (convention)</a:t>
          </a:r>
        </a:p>
      </dsp:txBody>
      <dsp:txXfrm>
        <a:off x="63200" y="1644157"/>
        <a:ext cx="3165440" cy="1168258"/>
      </dsp:txXfrm>
    </dsp:sp>
    <dsp:sp modelId="{15EBC0D6-107D-4FE3-8F17-5873AEFC20CE}">
      <dsp:nvSpPr>
        <dsp:cNvPr id="0" name=""/>
        <dsp:cNvSpPr/>
      </dsp:nvSpPr>
      <dsp:spPr>
        <a:xfrm>
          <a:off x="3291839" y="3063077"/>
          <a:ext cx="4937760" cy="1394560"/>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At some points there are aspects that appear vague or unclear on a sentential lever whereas they are completely acceptable on a </a:t>
          </a:r>
          <a:r>
            <a:rPr lang="en-US" sz="1400" kern="1200" dirty="0" err="1"/>
            <a:t>suprasentential</a:t>
          </a:r>
          <a:r>
            <a:rPr lang="en-US" sz="1400" kern="1200" dirty="0"/>
            <a:t> level.</a:t>
          </a:r>
        </a:p>
      </dsp:txBody>
      <dsp:txXfrm>
        <a:off x="3291839" y="3237397"/>
        <a:ext cx="4414800" cy="1045920"/>
      </dsp:txXfrm>
    </dsp:sp>
    <dsp:sp modelId="{E32A1347-B732-46BB-BF8D-C264B62FEBA3}">
      <dsp:nvSpPr>
        <dsp:cNvPr id="0" name=""/>
        <dsp:cNvSpPr/>
      </dsp:nvSpPr>
      <dsp:spPr>
        <a:xfrm>
          <a:off x="0" y="3199909"/>
          <a:ext cx="3291840" cy="125533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t>Third (arbitrariness)</a:t>
          </a:r>
        </a:p>
      </dsp:txBody>
      <dsp:txXfrm>
        <a:off x="61280" y="3261189"/>
        <a:ext cx="3169280" cy="11327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63A256-F59B-40B7-98A0-131C3A7A94FE}">
      <dsp:nvSpPr>
        <dsp:cNvPr id="0" name=""/>
        <dsp:cNvSpPr/>
      </dsp:nvSpPr>
      <dsp:spPr>
        <a:xfrm>
          <a:off x="0" y="3530883"/>
          <a:ext cx="8229600" cy="0"/>
        </a:xfrm>
        <a:prstGeom prst="line">
          <a:avLst/>
        </a:pr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492752-E649-4EDB-B897-359B8C02E039}">
      <dsp:nvSpPr>
        <dsp:cNvPr id="0" name=""/>
        <dsp:cNvSpPr/>
      </dsp:nvSpPr>
      <dsp:spPr>
        <a:xfrm>
          <a:off x="0" y="2014312"/>
          <a:ext cx="8229600" cy="0"/>
        </a:xfrm>
        <a:prstGeom prst="line">
          <a:avLst/>
        </a:pr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5712D1-F831-48D5-BBF3-60BA086FB53E}">
      <dsp:nvSpPr>
        <dsp:cNvPr id="0" name=""/>
        <dsp:cNvSpPr/>
      </dsp:nvSpPr>
      <dsp:spPr>
        <a:xfrm>
          <a:off x="0" y="497742"/>
          <a:ext cx="8229600" cy="0"/>
        </a:xfrm>
        <a:prstGeom prst="line">
          <a:avLst/>
        </a:pr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5EEE25-7427-49D2-AB7E-ACED56FB805A}">
      <dsp:nvSpPr>
        <dsp:cNvPr id="0" name=""/>
        <dsp:cNvSpPr/>
      </dsp:nvSpPr>
      <dsp:spPr>
        <a:xfrm>
          <a:off x="2139695" y="554"/>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b" anchorCtr="0">
          <a:noAutofit/>
        </a:bodyPr>
        <a:lstStyle/>
        <a:p>
          <a:pPr marL="0" lvl="0" indent="0" algn="l" defTabSz="533400">
            <a:lnSpc>
              <a:spcPct val="90000"/>
            </a:lnSpc>
            <a:spcBef>
              <a:spcPct val="0"/>
            </a:spcBef>
            <a:spcAft>
              <a:spcPct val="35000"/>
            </a:spcAft>
            <a:buNone/>
          </a:pPr>
          <a:r>
            <a:rPr lang="en-US" sz="1200" kern="1200" dirty="0"/>
            <a:t>Simple present tense used to describe a habit or a fact.</a:t>
          </a:r>
        </a:p>
      </dsp:txBody>
      <dsp:txXfrm>
        <a:off x="2139695" y="554"/>
        <a:ext cx="6089904" cy="497187"/>
      </dsp:txXfrm>
    </dsp:sp>
    <dsp:sp modelId="{DEC28E91-7951-4497-B709-E30D2595436E}">
      <dsp:nvSpPr>
        <dsp:cNvPr id="0" name=""/>
        <dsp:cNvSpPr/>
      </dsp:nvSpPr>
      <dsp:spPr>
        <a:xfrm>
          <a:off x="0" y="554"/>
          <a:ext cx="2139696" cy="497187"/>
        </a:xfrm>
        <a:prstGeom prst="round2SameRect">
          <a:avLst>
            <a:gd name="adj1" fmla="val 16670"/>
            <a:gd name="adj2" fmla="val 0"/>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a:t>Exceptions</a:t>
          </a:r>
        </a:p>
      </dsp:txBody>
      <dsp:txXfrm>
        <a:off x="24275" y="24829"/>
        <a:ext cx="2091146" cy="472912"/>
      </dsp:txXfrm>
    </dsp:sp>
    <dsp:sp modelId="{F234CC53-AB35-40A2-8554-902AA906D7B6}">
      <dsp:nvSpPr>
        <dsp:cNvPr id="0" name=""/>
        <dsp:cNvSpPr/>
      </dsp:nvSpPr>
      <dsp:spPr>
        <a:xfrm>
          <a:off x="0" y="497742"/>
          <a:ext cx="8229600" cy="994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She starts her classes next week. Here it’s used to describe an event that will take place in future.</a:t>
          </a:r>
        </a:p>
      </dsp:txBody>
      <dsp:txXfrm>
        <a:off x="0" y="497742"/>
        <a:ext cx="8229600" cy="994523"/>
      </dsp:txXfrm>
    </dsp:sp>
    <dsp:sp modelId="{D905F083-BCF4-451D-9BB0-B70D0F1BAB37}">
      <dsp:nvSpPr>
        <dsp:cNvPr id="0" name=""/>
        <dsp:cNvSpPr/>
      </dsp:nvSpPr>
      <dsp:spPr>
        <a:xfrm>
          <a:off x="2139695" y="1517125"/>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b" anchorCtr="0">
          <a:noAutofit/>
        </a:bodyPr>
        <a:lstStyle/>
        <a:p>
          <a:pPr marL="0" lvl="0" indent="0" algn="l" defTabSz="533400">
            <a:lnSpc>
              <a:spcPct val="90000"/>
            </a:lnSpc>
            <a:spcBef>
              <a:spcPct val="0"/>
            </a:spcBef>
            <a:spcAft>
              <a:spcPct val="35000"/>
            </a:spcAft>
            <a:buNone/>
          </a:pPr>
          <a:r>
            <a:rPr lang="en-US" sz="1200" kern="1200" dirty="0"/>
            <a:t>All the below sentences are grammatically correct but only one is conventional </a:t>
          </a:r>
          <a:r>
            <a:rPr lang="en-US" sz="1200" kern="1200" dirty="0" err="1"/>
            <a:t>ly</a:t>
          </a:r>
          <a:r>
            <a:rPr lang="en-US" sz="1200" kern="1200" dirty="0"/>
            <a:t> used for a proposal (appropriate to be used)</a:t>
          </a:r>
        </a:p>
      </dsp:txBody>
      <dsp:txXfrm>
        <a:off x="2139695" y="1517125"/>
        <a:ext cx="6089904" cy="497187"/>
      </dsp:txXfrm>
    </dsp:sp>
    <dsp:sp modelId="{EAE2C9FF-D45B-4460-95A2-3D4E9A8657AE}">
      <dsp:nvSpPr>
        <dsp:cNvPr id="0" name=""/>
        <dsp:cNvSpPr/>
      </dsp:nvSpPr>
      <dsp:spPr>
        <a:xfrm>
          <a:off x="0" y="1517125"/>
          <a:ext cx="2139696" cy="497187"/>
        </a:xfrm>
        <a:prstGeom prst="round2SameRect">
          <a:avLst>
            <a:gd name="adj1" fmla="val 16670"/>
            <a:gd name="adj2" fmla="val 0"/>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a:t>Convention</a:t>
          </a:r>
        </a:p>
      </dsp:txBody>
      <dsp:txXfrm>
        <a:off x="24275" y="1541400"/>
        <a:ext cx="2091146" cy="472912"/>
      </dsp:txXfrm>
    </dsp:sp>
    <dsp:sp modelId="{5AA583C8-BB1C-4EE9-B1BD-3FD13BB64A27}">
      <dsp:nvSpPr>
        <dsp:cNvPr id="0" name=""/>
        <dsp:cNvSpPr/>
      </dsp:nvSpPr>
      <dsp:spPr>
        <a:xfrm>
          <a:off x="0" y="2014312"/>
          <a:ext cx="8229600" cy="994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 want to marry you.</a:t>
          </a:r>
        </a:p>
        <a:p>
          <a:pPr marL="114300" lvl="1" indent="-114300" algn="l" defTabSz="622300">
            <a:lnSpc>
              <a:spcPct val="90000"/>
            </a:lnSpc>
            <a:spcBef>
              <a:spcPct val="0"/>
            </a:spcBef>
            <a:spcAft>
              <a:spcPct val="15000"/>
            </a:spcAft>
            <a:buChar char="•"/>
          </a:pPr>
          <a:r>
            <a:rPr lang="en-US" sz="1400" kern="1200" dirty="0"/>
            <a:t>I wish to be wedded to you.</a:t>
          </a:r>
        </a:p>
        <a:p>
          <a:pPr marL="114300" lvl="1" indent="-114300" algn="l" defTabSz="622300">
            <a:lnSpc>
              <a:spcPct val="90000"/>
            </a:lnSpc>
            <a:spcBef>
              <a:spcPct val="0"/>
            </a:spcBef>
            <a:spcAft>
              <a:spcPct val="15000"/>
            </a:spcAft>
            <a:buChar char="•"/>
          </a:pPr>
          <a:r>
            <a:rPr lang="en-US" sz="1400" kern="1200" dirty="0"/>
            <a:t>You marrying me is desired by me.</a:t>
          </a:r>
        </a:p>
        <a:p>
          <a:pPr marL="114300" lvl="1" indent="-114300" algn="l" defTabSz="622300">
            <a:lnSpc>
              <a:spcPct val="90000"/>
            </a:lnSpc>
            <a:spcBef>
              <a:spcPct val="0"/>
            </a:spcBef>
            <a:spcAft>
              <a:spcPct val="15000"/>
            </a:spcAft>
            <a:buChar char="•"/>
          </a:pPr>
          <a:r>
            <a:rPr lang="en-US" sz="1400" kern="1200" dirty="0"/>
            <a:t>My becoming your spouse is what I want.</a:t>
          </a:r>
        </a:p>
        <a:p>
          <a:pPr marL="114300" lvl="1" indent="-114300" algn="l" defTabSz="622300">
            <a:lnSpc>
              <a:spcPct val="90000"/>
            </a:lnSpc>
            <a:spcBef>
              <a:spcPct val="0"/>
            </a:spcBef>
            <a:spcAft>
              <a:spcPct val="15000"/>
            </a:spcAft>
            <a:buChar char="•"/>
          </a:pPr>
          <a:endParaRPr lang="en-US" sz="1400" kern="1200" dirty="0"/>
        </a:p>
      </dsp:txBody>
      <dsp:txXfrm>
        <a:off x="0" y="2014312"/>
        <a:ext cx="8229600" cy="994523"/>
      </dsp:txXfrm>
    </dsp:sp>
    <dsp:sp modelId="{529A3EDB-B277-4CAD-948E-9DE4FA278E9A}">
      <dsp:nvSpPr>
        <dsp:cNvPr id="0" name=""/>
        <dsp:cNvSpPr/>
      </dsp:nvSpPr>
      <dsp:spPr>
        <a:xfrm>
          <a:off x="2139695" y="3033695"/>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b" anchorCtr="0">
          <a:noAutofit/>
        </a:bodyPr>
        <a:lstStyle/>
        <a:p>
          <a:pPr marL="0" lvl="0" indent="0" algn="l" defTabSz="533400">
            <a:lnSpc>
              <a:spcPct val="90000"/>
            </a:lnSpc>
            <a:spcBef>
              <a:spcPct val="0"/>
            </a:spcBef>
            <a:spcAft>
              <a:spcPct val="35000"/>
            </a:spcAft>
            <a:buNone/>
          </a:pPr>
          <a:r>
            <a:rPr lang="en-US" sz="1200" kern="1200" dirty="0"/>
            <a:t>Notice the following sentences:</a:t>
          </a:r>
        </a:p>
      </dsp:txBody>
      <dsp:txXfrm>
        <a:off x="2139695" y="3033695"/>
        <a:ext cx="6089904" cy="497187"/>
      </dsp:txXfrm>
    </dsp:sp>
    <dsp:sp modelId="{E20BF228-BC1E-4262-AAA3-79E4BA388EE6}">
      <dsp:nvSpPr>
        <dsp:cNvPr id="0" name=""/>
        <dsp:cNvSpPr/>
      </dsp:nvSpPr>
      <dsp:spPr>
        <a:xfrm>
          <a:off x="0" y="3033695"/>
          <a:ext cx="2139696" cy="497187"/>
        </a:xfrm>
        <a:prstGeom prst="round2SameRect">
          <a:avLst>
            <a:gd name="adj1" fmla="val 16670"/>
            <a:gd name="adj2" fmla="val 0"/>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a:t>Arbitrariness</a:t>
          </a:r>
        </a:p>
      </dsp:txBody>
      <dsp:txXfrm>
        <a:off x="24275" y="3057970"/>
        <a:ext cx="2091146" cy="472912"/>
      </dsp:txXfrm>
    </dsp:sp>
    <dsp:sp modelId="{2B98DD02-5011-4653-9976-071EAADC3B33}">
      <dsp:nvSpPr>
        <dsp:cNvPr id="0" name=""/>
        <dsp:cNvSpPr/>
      </dsp:nvSpPr>
      <dsp:spPr>
        <a:xfrm>
          <a:off x="0" y="3530883"/>
          <a:ext cx="8229600" cy="994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 think I lost my keys. </a:t>
          </a:r>
        </a:p>
        <a:p>
          <a:pPr marL="114300" lvl="1" indent="-114300" algn="l" defTabSz="622300">
            <a:lnSpc>
              <a:spcPct val="90000"/>
            </a:lnSpc>
            <a:spcBef>
              <a:spcPct val="0"/>
            </a:spcBef>
            <a:spcAft>
              <a:spcPct val="15000"/>
            </a:spcAft>
            <a:buChar char="•"/>
          </a:pPr>
          <a:r>
            <a:rPr lang="en-US" sz="1400" kern="1200" dirty="0"/>
            <a:t>I think I lost them on my way back.</a:t>
          </a:r>
        </a:p>
        <a:p>
          <a:pPr marL="114300" lvl="1" indent="-114300" algn="l" defTabSz="622300">
            <a:lnSpc>
              <a:spcPct val="90000"/>
            </a:lnSpc>
            <a:spcBef>
              <a:spcPct val="0"/>
            </a:spcBef>
            <a:spcAft>
              <a:spcPct val="15000"/>
            </a:spcAft>
            <a:buChar char="•"/>
          </a:pPr>
          <a:r>
            <a:rPr lang="en-US" sz="1400" kern="1200" dirty="0"/>
            <a:t>I put the keys in my bag and now they are gone. I lost them!</a:t>
          </a:r>
        </a:p>
      </dsp:txBody>
      <dsp:txXfrm>
        <a:off x="0" y="3530883"/>
        <a:ext cx="8229600" cy="9945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99F879-6241-48EC-8E54-634A51911646}">
      <dsp:nvSpPr>
        <dsp:cNvPr id="0" name=""/>
        <dsp:cNvSpPr/>
      </dsp:nvSpPr>
      <dsp:spPr>
        <a:xfrm>
          <a:off x="1258118" y="793826"/>
          <a:ext cx="1522362" cy="761181"/>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meaning</a:t>
          </a:r>
        </a:p>
      </dsp:txBody>
      <dsp:txXfrm>
        <a:off x="1280412" y="816120"/>
        <a:ext cx="1477774" cy="716593"/>
      </dsp:txXfrm>
    </dsp:sp>
    <dsp:sp modelId="{F0983E6A-4B17-4C87-835C-AFC5450B95B0}">
      <dsp:nvSpPr>
        <dsp:cNvPr id="0" name=""/>
        <dsp:cNvSpPr/>
      </dsp:nvSpPr>
      <dsp:spPr>
        <a:xfrm rot="3600000">
          <a:off x="2251155" y="2129774"/>
          <a:ext cx="793254" cy="266413"/>
        </a:xfrm>
        <a:prstGeom prst="lef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tint val="60000"/>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331079" y="2183057"/>
        <a:ext cx="633406" cy="159847"/>
      </dsp:txXfrm>
    </dsp:sp>
    <dsp:sp modelId="{9959C78E-2CA8-43E0-A2BE-C254E2117761}">
      <dsp:nvSpPr>
        <dsp:cNvPr id="0" name=""/>
        <dsp:cNvSpPr/>
      </dsp:nvSpPr>
      <dsp:spPr>
        <a:xfrm>
          <a:off x="2515084" y="2970954"/>
          <a:ext cx="1522362" cy="761181"/>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use</a:t>
          </a:r>
        </a:p>
      </dsp:txBody>
      <dsp:txXfrm>
        <a:off x="2537378" y="2993248"/>
        <a:ext cx="1477774" cy="716593"/>
      </dsp:txXfrm>
    </dsp:sp>
    <dsp:sp modelId="{EE4BB25A-D114-4347-BD5F-FD2F871A3E16}">
      <dsp:nvSpPr>
        <dsp:cNvPr id="0" name=""/>
        <dsp:cNvSpPr/>
      </dsp:nvSpPr>
      <dsp:spPr>
        <a:xfrm rot="10800000">
          <a:off x="1622672" y="3218338"/>
          <a:ext cx="793254" cy="266413"/>
        </a:xfrm>
        <a:prstGeom prst="lef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tint val="60000"/>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1702596" y="3271621"/>
        <a:ext cx="633406" cy="159847"/>
      </dsp:txXfrm>
    </dsp:sp>
    <dsp:sp modelId="{26ABC070-33B0-4ED2-A07F-0E485EDB92A9}">
      <dsp:nvSpPr>
        <dsp:cNvPr id="0" name=""/>
        <dsp:cNvSpPr/>
      </dsp:nvSpPr>
      <dsp:spPr>
        <a:xfrm>
          <a:off x="1153" y="2970954"/>
          <a:ext cx="1522362" cy="761181"/>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Form</a:t>
          </a:r>
        </a:p>
      </dsp:txBody>
      <dsp:txXfrm>
        <a:off x="23447" y="2993248"/>
        <a:ext cx="1477774" cy="716593"/>
      </dsp:txXfrm>
    </dsp:sp>
    <dsp:sp modelId="{488EA406-A41A-4F1D-88AA-00169D697FF7}">
      <dsp:nvSpPr>
        <dsp:cNvPr id="0" name=""/>
        <dsp:cNvSpPr/>
      </dsp:nvSpPr>
      <dsp:spPr>
        <a:xfrm rot="18000000">
          <a:off x="994189" y="2129774"/>
          <a:ext cx="793254" cy="266413"/>
        </a:xfrm>
        <a:prstGeom prst="lef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tint val="60000"/>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074113" y="2183057"/>
        <a:ext cx="633406" cy="159847"/>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F651E-67C6-43E5-A589-77EF5623CA32}" type="datetimeFigureOut">
              <a:rPr lang="en-US" smtClean="0"/>
              <a:t>11/7/2020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B4FCBC-8395-458D-93F9-21E8F5FE5290}" type="slidenum">
              <a:rPr lang="en-US" smtClean="0"/>
              <a:t>‹#›</a:t>
            </a:fld>
            <a:endParaRPr lang="en-US"/>
          </a:p>
        </p:txBody>
      </p:sp>
    </p:spTree>
    <p:extLst>
      <p:ext uri="{BB962C8B-B14F-4D97-AF65-F5344CB8AC3E}">
        <p14:creationId xmlns:p14="http://schemas.microsoft.com/office/powerpoint/2010/main" val="227491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B4FCBC-8395-458D-93F9-21E8F5FE5290}" type="slidenum">
              <a:rPr lang="en-US" smtClean="0"/>
              <a:t>10</a:t>
            </a:fld>
            <a:endParaRPr lang="en-US"/>
          </a:p>
        </p:txBody>
      </p:sp>
    </p:spTree>
    <p:extLst>
      <p:ext uri="{BB962C8B-B14F-4D97-AF65-F5344CB8AC3E}">
        <p14:creationId xmlns:p14="http://schemas.microsoft.com/office/powerpoint/2010/main" val="32616288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73BBA47-A809-4484-A094-C024404DDEFF}" type="datetime1">
              <a:rPr lang="en-US" smtClean="0"/>
              <a:t>11/7/2020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4C554DC-1723-4B60-A566-02B3BF12629F}" type="datetime1">
              <a:rPr lang="en-US" smtClean="0"/>
              <a:t>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578522-DB2D-4EA9-BAFB-E48FEE42EF93}" type="datetime1">
              <a:rPr lang="en-US" smtClean="0"/>
              <a:t>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D157AC-6E58-401F-95F1-E0AA82882614}" type="datetime1">
              <a:rPr lang="en-US" smtClean="0"/>
              <a:t>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D448586-7EE9-41D0-AC5E-296C63C69CC1}" type="datetime1">
              <a:rPr lang="en-US" smtClean="0"/>
              <a:t>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664F75E-5B51-4D38-B684-8D3335CFBCF2}" type="datetime1">
              <a:rPr lang="en-US" smtClean="0"/>
              <a:t>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89B569B-4B3E-4036-B162-7CD05AD6E127}" type="datetime1">
              <a:rPr lang="en-US" smtClean="0"/>
              <a:t>11/7/2020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28D9728-92EC-4558-98E7-91A410BF2400}" type="datetime1">
              <a:rPr lang="en-US" smtClean="0"/>
              <a:t>11/7/2020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69B29-C812-4B11-A5D2-0E9FC7CE3D71}" type="datetime1">
              <a:rPr lang="en-US" smtClean="0"/>
              <a:t>11/7/2020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DCC4E4C-F11B-4FA6-AB21-FCC7154590CA}" type="datetime1">
              <a:rPr lang="en-US" smtClean="0"/>
              <a:t>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0F72E70-4C72-43DC-82C5-A0C2B7D32A73}" type="datetime1">
              <a:rPr lang="en-US" smtClean="0"/>
              <a:t>11/7/2020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5755662-D5E5-4131-8DBC-FB74C29C34E2}" type="datetime1">
              <a:rPr lang="en-US" smtClean="0"/>
              <a:t>11/7/2020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Grammar Book</a:t>
            </a:r>
          </a:p>
        </p:txBody>
      </p:sp>
      <p:sp>
        <p:nvSpPr>
          <p:cNvPr id="3" name="Subtitle 2"/>
          <p:cNvSpPr>
            <a:spLocks noGrp="1"/>
          </p:cNvSpPr>
          <p:nvPr>
            <p:ph type="subTitle" idx="1"/>
          </p:nvPr>
        </p:nvSpPr>
        <p:spPr/>
        <p:txBody>
          <a:bodyPr/>
          <a:lstStyle/>
          <a:p>
            <a:r>
              <a:rPr lang="en-US" dirty="0"/>
              <a:t>Form, meaning, and use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746049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08832395"/>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noAutofit/>
          </a:bodyPr>
          <a:lstStyle/>
          <a:p>
            <a:pPr algn="l"/>
            <a:r>
              <a:rPr lang="en-US" sz="3600" dirty="0"/>
              <a:t>Examples of the three rules mentioned above:</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756213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3847053628"/>
              </p:ext>
            </p:extLst>
          </p:nvPr>
        </p:nvGraphicFramePr>
        <p:xfrm>
          <a:off x="457200" y="1481138"/>
          <a:ext cx="4038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p:txBody>
          <a:bodyPr>
            <a:normAutofit fontScale="92500" lnSpcReduction="10000"/>
          </a:bodyPr>
          <a:lstStyle/>
          <a:p>
            <a:r>
              <a:rPr lang="en-US" sz="2000" dirty="0"/>
              <a:t>Form: we look at how particular the construction is formed (morphologically and syntactically).</a:t>
            </a:r>
          </a:p>
          <a:p>
            <a:r>
              <a:rPr lang="en-US" sz="2000" dirty="0"/>
              <a:t>Meaning: what a particular English Grammar means (semantic contribution it makes whenever used)</a:t>
            </a:r>
          </a:p>
          <a:p>
            <a:r>
              <a:rPr lang="en-US" sz="2000" dirty="0"/>
              <a:t>Use: deals with issues concerning choices that language users make  when using the form in text or a certain social communication. (pragmatically)</a:t>
            </a:r>
          </a:p>
          <a:p>
            <a:endParaRPr lang="en-US" sz="2000" dirty="0"/>
          </a:p>
        </p:txBody>
      </p:sp>
      <p:sp>
        <p:nvSpPr>
          <p:cNvPr id="2" name="Title 1"/>
          <p:cNvSpPr>
            <a:spLocks noGrp="1"/>
          </p:cNvSpPr>
          <p:nvPr>
            <p:ph type="title"/>
          </p:nvPr>
        </p:nvSpPr>
        <p:spPr/>
        <p:txBody>
          <a:bodyPr>
            <a:noAutofit/>
          </a:bodyPr>
          <a:lstStyle/>
          <a:p>
            <a:pPr algn="l"/>
            <a:r>
              <a:rPr lang="en-US" sz="3200" dirty="0"/>
              <a:t>To realize the above mentioned features of rules, we need three dimensions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37247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8229600" cy="715962"/>
          </a:xfrm>
        </p:spPr>
        <p:txBody>
          <a:bodyPr>
            <a:noAutofit/>
          </a:bodyPr>
          <a:lstStyle/>
          <a:p>
            <a:r>
              <a:rPr lang="en-US" sz="3200" dirty="0"/>
              <a:t>Pedagogical grammar or Linguistic Grammar?</a:t>
            </a:r>
          </a:p>
        </p:txBody>
      </p:sp>
      <p:sp>
        <p:nvSpPr>
          <p:cNvPr id="9" name="Text Placeholder 8"/>
          <p:cNvSpPr>
            <a:spLocks noGrp="1"/>
          </p:cNvSpPr>
          <p:nvPr>
            <p:ph type="body" idx="1"/>
          </p:nvPr>
        </p:nvSpPr>
        <p:spPr>
          <a:xfrm>
            <a:off x="381000" y="1066800"/>
            <a:ext cx="4040188" cy="639762"/>
          </a:xfrm>
        </p:spPr>
        <p:txBody>
          <a:bodyPr/>
          <a:lstStyle/>
          <a:p>
            <a:r>
              <a:rPr lang="en-US" dirty="0"/>
              <a:t>Pedagogical Grammar</a:t>
            </a:r>
          </a:p>
        </p:txBody>
      </p:sp>
      <p:sp>
        <p:nvSpPr>
          <p:cNvPr id="11" name="Text Placeholder 10"/>
          <p:cNvSpPr>
            <a:spLocks noGrp="1"/>
          </p:cNvSpPr>
          <p:nvPr>
            <p:ph type="body" sz="half" idx="3"/>
          </p:nvPr>
        </p:nvSpPr>
        <p:spPr>
          <a:xfrm>
            <a:off x="4724400" y="1066800"/>
            <a:ext cx="4041775" cy="639762"/>
          </a:xfrm>
        </p:spPr>
        <p:txBody>
          <a:bodyPr/>
          <a:lstStyle/>
          <a:p>
            <a:r>
              <a:rPr lang="en-US" dirty="0"/>
              <a:t>Linguistic Grammar</a:t>
            </a:r>
          </a:p>
        </p:txBody>
      </p:sp>
      <p:sp>
        <p:nvSpPr>
          <p:cNvPr id="10" name="Content Placeholder 9"/>
          <p:cNvSpPr>
            <a:spLocks noGrp="1"/>
          </p:cNvSpPr>
          <p:nvPr>
            <p:ph sz="quarter" idx="2"/>
          </p:nvPr>
        </p:nvSpPr>
        <p:spPr>
          <a:xfrm>
            <a:off x="457200" y="1828800"/>
            <a:ext cx="4040188" cy="4297363"/>
          </a:xfrm>
        </p:spPr>
        <p:txBody>
          <a:bodyPr>
            <a:normAutofit/>
          </a:bodyPr>
          <a:lstStyle/>
          <a:p>
            <a:r>
              <a:rPr lang="en-US" sz="2000" dirty="0"/>
              <a:t>They are eclectic</a:t>
            </a:r>
          </a:p>
          <a:p>
            <a:r>
              <a:rPr lang="en-US" sz="2000" dirty="0"/>
              <a:t>Insights for the structure can be gleaned from different types of analysis</a:t>
            </a:r>
          </a:p>
          <a:p>
            <a:r>
              <a:rPr lang="en-US" sz="2000" dirty="0"/>
              <a:t>Since the book is interested in accounting for both sentential and contextual levels, so both formal and functional linguistic theories will be considered for helpful learning insights to English</a:t>
            </a:r>
          </a:p>
        </p:txBody>
      </p:sp>
      <p:sp>
        <p:nvSpPr>
          <p:cNvPr id="12" name="Content Placeholder 11"/>
          <p:cNvSpPr>
            <a:spLocks noGrp="1"/>
          </p:cNvSpPr>
          <p:nvPr>
            <p:ph sz="quarter" idx="4"/>
          </p:nvPr>
        </p:nvSpPr>
        <p:spPr>
          <a:xfrm>
            <a:off x="4645025" y="1828800"/>
            <a:ext cx="4041775" cy="4297363"/>
          </a:xfrm>
        </p:spPr>
        <p:txBody>
          <a:bodyPr/>
          <a:lstStyle/>
          <a:p>
            <a:r>
              <a:rPr lang="en-US" dirty="0"/>
              <a:t>They strive for internal consistency</a:t>
            </a:r>
          </a:p>
          <a:p>
            <a:r>
              <a:rPr lang="en-US" dirty="0"/>
              <a:t>They are often inaccessible except for those specially trained to work within a particular theory</a:t>
            </a:r>
          </a:p>
        </p:txBody>
      </p:sp>
      <p:sp>
        <p:nvSpPr>
          <p:cNvPr id="2" name="Slide Number Placeholder 1"/>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073481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1000"/>
                                        <p:tgtEl>
                                          <p:spTgt spid="10">
                                            <p:txEl>
                                              <p:pRg st="1" end="1"/>
                                            </p:txEl>
                                          </p:spTgt>
                                        </p:tgtEl>
                                      </p:cBhvr>
                                    </p:animEffect>
                                    <p:anim calcmode="lin" valueType="num">
                                      <p:cBhvr>
                                        <p:cTn id="1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Effect transition="in" filter="fade">
                                      <p:cBhvr>
                                        <p:cTn id="21" dur="1000"/>
                                        <p:tgtEl>
                                          <p:spTgt spid="10">
                                            <p:txEl>
                                              <p:pRg st="2" end="2"/>
                                            </p:txEl>
                                          </p:spTgt>
                                        </p:tgtEl>
                                      </p:cBhvr>
                                    </p:animEffect>
                                    <p:anim calcmode="lin" valueType="num">
                                      <p:cBhvr>
                                        <p:cTn id="22"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xEl>
                                              <p:pRg st="0" end="0"/>
                                            </p:txEl>
                                          </p:spTgt>
                                        </p:tgtEl>
                                        <p:attrNameLst>
                                          <p:attrName>style.visibility</p:attrName>
                                        </p:attrNameLst>
                                      </p:cBhvr>
                                      <p:to>
                                        <p:strVal val="visible"/>
                                      </p:to>
                                    </p:set>
                                    <p:animEffect transition="in" filter="fade">
                                      <p:cBhvr>
                                        <p:cTn id="28" dur="1000"/>
                                        <p:tgtEl>
                                          <p:spTgt spid="12">
                                            <p:txEl>
                                              <p:pRg st="0" end="0"/>
                                            </p:txEl>
                                          </p:spTgt>
                                        </p:tgtEl>
                                      </p:cBhvr>
                                    </p:animEffect>
                                    <p:anim calcmode="lin" valueType="num">
                                      <p:cBhvr>
                                        <p:cTn id="29"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
                                            <p:txEl>
                                              <p:pRg st="1" end="1"/>
                                            </p:txEl>
                                          </p:spTgt>
                                        </p:tgtEl>
                                        <p:attrNameLst>
                                          <p:attrName>style.visibility</p:attrName>
                                        </p:attrNameLst>
                                      </p:cBhvr>
                                      <p:to>
                                        <p:strVal val="visible"/>
                                      </p:to>
                                    </p:set>
                                    <p:animEffect transition="in" filter="fade">
                                      <p:cBhvr>
                                        <p:cTn id="35" dur="1000"/>
                                        <p:tgtEl>
                                          <p:spTgt spid="12">
                                            <p:txEl>
                                              <p:pRg st="1" end="1"/>
                                            </p:txEl>
                                          </p:spTgt>
                                        </p:tgtEl>
                                      </p:cBhvr>
                                    </p:animEffect>
                                    <p:anim calcmode="lin" valueType="num">
                                      <p:cBhvr>
                                        <p:cTn id="36"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fontScale="92500" lnSpcReduction="10000"/>
          </a:bodyPr>
          <a:lstStyle/>
          <a:p>
            <a:r>
              <a:rPr lang="en-US" sz="2400" dirty="0"/>
              <a:t>Grammar trees will be very useful for teaching the form dimension.</a:t>
            </a:r>
          </a:p>
          <a:p>
            <a:r>
              <a:rPr lang="en-US" sz="2400" dirty="0"/>
              <a:t>There will also be insights for traditional, functional, cognitive, usage-based, and case grammars to assist in understanding the meaning dimension.</a:t>
            </a:r>
          </a:p>
          <a:p>
            <a:r>
              <a:rPr lang="en-US" sz="2400" dirty="0"/>
              <a:t>And, work in discourse, contextual analysis, conversation analysis, functional grammar, usage-based, and corpus linguistics will also be used as resources from which teaching the use dimension will be yielded.</a:t>
            </a:r>
          </a:p>
          <a:p>
            <a:r>
              <a:rPr lang="en-US" sz="2400" dirty="0"/>
              <a:t>In addition to many more facts about language taken from the research of the authors and their students. All will be useful for teachers of ESL\EFL students.</a:t>
            </a:r>
          </a:p>
          <a:p>
            <a:endParaRPr lang="en-US" sz="2400" dirty="0"/>
          </a:p>
        </p:txBody>
      </p:sp>
      <p:sp>
        <p:nvSpPr>
          <p:cNvPr id="7" name="Title 6"/>
          <p:cNvSpPr>
            <a:spLocks noGrp="1"/>
          </p:cNvSpPr>
          <p:nvPr>
            <p:ph type="title"/>
          </p:nvPr>
        </p:nvSpPr>
        <p:spPr/>
        <p:txBody>
          <a:bodyPr>
            <a:normAutofit fontScale="90000"/>
          </a:bodyPr>
          <a:lstStyle/>
          <a:p>
            <a:r>
              <a:rPr lang="en-US" dirty="0"/>
              <a:t>More about the pedagogical grammar:</a:t>
            </a:r>
          </a:p>
        </p:txBody>
      </p:sp>
      <p:sp>
        <p:nvSpPr>
          <p:cNvPr id="2" name="Slide Number Placeholder 1"/>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69257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Learning is complex…</a:t>
            </a:r>
          </a:p>
        </p:txBody>
      </p:sp>
      <p:pic>
        <p:nvPicPr>
          <p:cNvPr id="1028" name="Picture 4" descr="C:\Users\Lenovo\AppData\Local\Microsoft\Windows\INetCache\IE\KA4RQLZP\confuse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676400"/>
            <a:ext cx="4703832" cy="39624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621840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For a teacher (content familiarity = approach selection)</a:t>
            </a:r>
          </a:p>
          <a:p>
            <a:r>
              <a:rPr lang="en-US" sz="2400" dirty="0"/>
              <a:t>Language development should be attributed to a variety of processes each of which contributes in building up a particular aspect of language.</a:t>
            </a:r>
          </a:p>
          <a:p>
            <a:r>
              <a:rPr lang="en-US" sz="2400" dirty="0"/>
              <a:t>Associative memory with formulaic language</a:t>
            </a:r>
          </a:p>
          <a:p>
            <a:r>
              <a:rPr lang="en-US" sz="2400" dirty="0"/>
              <a:t>Pattern detection to focus on forms</a:t>
            </a:r>
          </a:p>
          <a:p>
            <a:r>
              <a:rPr lang="en-US" sz="2400" dirty="0"/>
              <a:t>Certain exercises that help conveying all three dimensions of language.</a:t>
            </a:r>
          </a:p>
          <a:p>
            <a:endParaRPr lang="en-US" sz="2400" dirty="0"/>
          </a:p>
        </p:txBody>
      </p:sp>
      <p:sp>
        <p:nvSpPr>
          <p:cNvPr id="2" name="Title 1"/>
          <p:cNvSpPr>
            <a:spLocks noGrp="1"/>
          </p:cNvSpPr>
          <p:nvPr>
            <p:ph type="title"/>
          </p:nvPr>
        </p:nvSpPr>
        <p:spPr/>
        <p:txBody>
          <a:bodyPr>
            <a:normAutofit/>
          </a:bodyPr>
          <a:lstStyle/>
          <a:p>
            <a:pPr algn="l"/>
            <a:r>
              <a:rPr lang="en-US" sz="4000" dirty="0"/>
              <a:t>Learning is complex</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873979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r>
              <a:rPr lang="en-US" sz="2400" dirty="0"/>
              <a:t>The grammar cannot be taught </a:t>
            </a:r>
            <a:r>
              <a:rPr lang="en-US" sz="2400" dirty="0">
                <a:solidFill>
                  <a:schemeClr val="accent2"/>
                </a:solidFill>
              </a:rPr>
              <a:t>implicitly</a:t>
            </a:r>
            <a:r>
              <a:rPr lang="en-US" sz="2400" dirty="0"/>
              <a:t> if we want to ensure the students to comprehend and apply the structures. </a:t>
            </a:r>
          </a:p>
          <a:p>
            <a:r>
              <a:rPr lang="en-US" sz="2400" dirty="0"/>
              <a:t>So, in this book there’s guidance to teachers that will support them in using the grammatical descriptions as “an aid” in teaching not as being the ultimate goal of teaching. </a:t>
            </a:r>
          </a:p>
          <a:p>
            <a:r>
              <a:rPr lang="en-US" sz="2400" dirty="0"/>
              <a:t>Thus, </a:t>
            </a:r>
            <a:r>
              <a:rPr lang="en-US" sz="2400" dirty="0" err="1"/>
              <a:t>grammaring</a:t>
            </a:r>
            <a:r>
              <a:rPr lang="en-US" sz="2400" dirty="0"/>
              <a:t> should be beheld as a </a:t>
            </a:r>
            <a:r>
              <a:rPr lang="en-US" sz="2400" dirty="0">
                <a:solidFill>
                  <a:schemeClr val="accent2"/>
                </a:solidFill>
              </a:rPr>
              <a:t>skill to learn rather than being an area of knowledge</a:t>
            </a:r>
            <a:r>
              <a:rPr lang="en-US" sz="2400" dirty="0"/>
              <a:t>. (this is a serious drift in the perception of the term Grammar to most of the teachers) so, grammar should be a means to help learners reach to a desired end, not an end by itself.</a:t>
            </a:r>
          </a:p>
        </p:txBody>
      </p:sp>
      <p:sp>
        <p:nvSpPr>
          <p:cNvPr id="2" name="Title 1"/>
          <p:cNvSpPr>
            <a:spLocks noGrp="1"/>
          </p:cNvSpPr>
          <p:nvPr>
            <p:ph type="title"/>
          </p:nvPr>
        </p:nvSpPr>
        <p:spPr>
          <a:xfrm>
            <a:off x="457200" y="274638"/>
            <a:ext cx="8229600" cy="792162"/>
          </a:xfrm>
        </p:spPr>
        <p:txBody>
          <a:bodyPr>
            <a:normAutofit fontScale="90000"/>
          </a:bodyPr>
          <a:lstStyle/>
          <a:p>
            <a:pPr algn="l"/>
            <a:r>
              <a:rPr lang="en-US" sz="4000" dirty="0" err="1"/>
              <a:t>Grammaring</a:t>
            </a:r>
            <a:r>
              <a:rPr lang="en-US" sz="4000" dirty="0"/>
              <a:t> and grammar teaching</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025983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Autofit/>
          </a:bodyPr>
          <a:lstStyle/>
          <a:p>
            <a:r>
              <a:rPr lang="en-US" sz="2400" dirty="0"/>
              <a:t>We have two approaches:</a:t>
            </a:r>
          </a:p>
          <a:p>
            <a:pPr lvl="0"/>
            <a:r>
              <a:rPr lang="en-US" sz="2400" dirty="0"/>
              <a:t>The traditional approach, which entails giving students grammatical structures and asking them to apply those rules in written exercises.</a:t>
            </a:r>
          </a:p>
          <a:p>
            <a:pPr lvl="0"/>
            <a:r>
              <a:rPr lang="en-US" sz="2400" dirty="0"/>
              <a:t>Input Flooding; less direct, more implicit, and includes engaging the students in certain activities where they will run into multiple instances and uses of a particular construction.</a:t>
            </a:r>
          </a:p>
          <a:p>
            <a:pPr lvl="1"/>
            <a:r>
              <a:rPr lang="en-US" sz="2000" dirty="0"/>
              <a:t>In this input flooding technique students may make use of some certain texts with highlighted parts that are the core structures they are learning so as to increase their awareness of the uses and enriching their mind with more examples of the use of those structures. This can still be insufficient till the student is asked to use the structures and practice them in a meaningful and appropriate context</a:t>
            </a:r>
          </a:p>
        </p:txBody>
      </p:sp>
      <p:sp>
        <p:nvSpPr>
          <p:cNvPr id="2" name="Title 1"/>
          <p:cNvSpPr>
            <a:spLocks noGrp="1"/>
          </p:cNvSpPr>
          <p:nvPr>
            <p:ph type="title"/>
          </p:nvPr>
        </p:nvSpPr>
        <p:spPr>
          <a:xfrm>
            <a:off x="457200" y="274638"/>
            <a:ext cx="8229600" cy="639762"/>
          </a:xfrm>
        </p:spPr>
        <p:txBody>
          <a:bodyPr>
            <a:noAutofit/>
          </a:bodyPr>
          <a:lstStyle/>
          <a:p>
            <a:pPr algn="l"/>
            <a:r>
              <a:rPr lang="en-US" sz="4000" dirty="0"/>
              <a:t>Grammar teaching:</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4142469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Since in this book, there are three wedges in the pie, all three should be considered equally.</a:t>
            </a:r>
          </a:p>
          <a:p>
            <a:r>
              <a:rPr lang="en-US" sz="2400" dirty="0"/>
              <a:t>This approach is advocated in this book , it encourages using different techniques to ensure that students understand and are capable of using the constructions they  learned to produce output with the meanings they intend to convey.</a:t>
            </a:r>
          </a:p>
        </p:txBody>
      </p:sp>
      <p:sp>
        <p:nvSpPr>
          <p:cNvPr id="2" name="Title 1"/>
          <p:cNvSpPr>
            <a:spLocks noGrp="1"/>
          </p:cNvSpPr>
          <p:nvPr>
            <p:ph type="title"/>
          </p:nvPr>
        </p:nvSpPr>
        <p:spPr/>
        <p:txBody>
          <a:bodyPr>
            <a:normAutofit fontScale="90000"/>
          </a:bodyPr>
          <a:lstStyle/>
          <a:p>
            <a:r>
              <a:rPr lang="en-US" dirty="0"/>
              <a:t>Multidimensional Teaching Approach</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54878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65760" lvl="1" indent="-256032">
              <a:spcBef>
                <a:spcPts val="400"/>
              </a:spcBef>
              <a:buSzPct val="68000"/>
              <a:buFont typeface="Wingdings 3"/>
              <a:buChar char=""/>
            </a:pPr>
            <a:r>
              <a:rPr lang="en-US" sz="2400" dirty="0"/>
              <a:t>Form: to teach students a certain form of construction and make sure they start implementing by using it, repetition is a good support to help students better get accustomed to this form and iteration helps students better learn and use the construction efficiently.</a:t>
            </a:r>
          </a:p>
          <a:p>
            <a:r>
              <a:rPr lang="en-US" sz="2400" dirty="0"/>
              <a:t>Purposeful iteration is very useful to make sure there’s a good exposure to the core topic.</a:t>
            </a:r>
          </a:p>
        </p:txBody>
      </p:sp>
      <p:sp>
        <p:nvSpPr>
          <p:cNvPr id="2" name="Title 1"/>
          <p:cNvSpPr>
            <a:spLocks noGrp="1"/>
          </p:cNvSpPr>
          <p:nvPr>
            <p:ph type="title"/>
          </p:nvPr>
        </p:nvSpPr>
        <p:spPr/>
        <p:txBody>
          <a:bodyPr>
            <a:normAutofit fontScale="90000"/>
          </a:bodyPr>
          <a:lstStyle/>
          <a:p>
            <a:r>
              <a:rPr lang="en-US" dirty="0"/>
              <a:t>Multidimensional Teaching Approach- examples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2038341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Chapter One</a:t>
            </a:r>
          </a:p>
        </p:txBody>
      </p:sp>
      <p:sp>
        <p:nvSpPr>
          <p:cNvPr id="5" name="Subtitle 4"/>
          <p:cNvSpPr>
            <a:spLocks noGrp="1"/>
          </p:cNvSpPr>
          <p:nvPr>
            <p:ph type="subTitle" idx="1"/>
          </p:nvPr>
        </p:nvSpPr>
        <p:spPr/>
        <p:txBody>
          <a:bodyPr/>
          <a:lstStyle/>
          <a:p>
            <a:r>
              <a:rPr lang="en-US" dirty="0"/>
              <a:t>Introduction</a:t>
            </a:r>
          </a:p>
        </p:txBody>
      </p:sp>
      <p:sp>
        <p:nvSpPr>
          <p:cNvPr id="2" name="Slide Number Placeholder 1"/>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5985112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However; to cover the three wedges of the pie, there are some further actions to take, such as:</a:t>
            </a:r>
          </a:p>
          <a:p>
            <a:endParaRPr lang="en-US" sz="2400" dirty="0"/>
          </a:p>
          <a:p>
            <a:pPr lvl="1"/>
            <a:r>
              <a:rPr lang="en-US" sz="2400" dirty="0"/>
              <a:t>Meaning: TPR, the linkage of a phrasal verb’s meaning to a certain act, this will help students to better link the form of the verb to its meaning.</a:t>
            </a:r>
          </a:p>
          <a:p>
            <a:pPr marL="0" indent="0">
              <a:buNone/>
            </a:pPr>
            <a:endParaRPr lang="en-US" sz="2400" dirty="0"/>
          </a:p>
        </p:txBody>
      </p:sp>
      <p:sp>
        <p:nvSpPr>
          <p:cNvPr id="2" name="Title 1"/>
          <p:cNvSpPr>
            <a:spLocks noGrp="1"/>
          </p:cNvSpPr>
          <p:nvPr>
            <p:ph type="title"/>
          </p:nvPr>
        </p:nvSpPr>
        <p:spPr/>
        <p:txBody>
          <a:bodyPr>
            <a:normAutofit fontScale="90000"/>
          </a:bodyPr>
          <a:lstStyle/>
          <a:p>
            <a:r>
              <a:rPr lang="en-US" dirty="0"/>
              <a:t>Multidimensional Teaching Approach- examples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220984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sz="2400" dirty="0"/>
              <a:t>Use: provision of multiple choices within context to students from which they will choose and discuss the most feasible ones with appropriate feedback from the teachers regarding the appropriateness of each choice.</a:t>
            </a:r>
          </a:p>
          <a:p>
            <a:pPr marL="0" indent="0">
              <a:buNone/>
            </a:pPr>
            <a:endParaRPr lang="en-US" dirty="0"/>
          </a:p>
        </p:txBody>
      </p:sp>
      <p:sp>
        <p:nvSpPr>
          <p:cNvPr id="2" name="Title 1"/>
          <p:cNvSpPr>
            <a:spLocks noGrp="1"/>
          </p:cNvSpPr>
          <p:nvPr>
            <p:ph type="title"/>
          </p:nvPr>
        </p:nvSpPr>
        <p:spPr/>
        <p:txBody>
          <a:bodyPr>
            <a:normAutofit fontScale="90000"/>
          </a:bodyPr>
          <a:lstStyle/>
          <a:p>
            <a:r>
              <a:rPr lang="en-US" dirty="0"/>
              <a:t>Multidimensional Teaching Approach- examples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586840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ALL the above mentioned cases apply to </a:t>
            </a:r>
            <a:r>
              <a:rPr lang="en-US" sz="2400" b="1" dirty="0"/>
              <a:t>practice</a:t>
            </a:r>
            <a:r>
              <a:rPr lang="en-US" sz="2400" dirty="0"/>
              <a:t> from the pattern </a:t>
            </a:r>
            <a:r>
              <a:rPr lang="en-US" sz="2400" dirty="0">
                <a:solidFill>
                  <a:schemeClr val="accent2"/>
                </a:solidFill>
              </a:rPr>
              <a:t>PRESENT- PRACTICE- PRODUCE</a:t>
            </a:r>
          </a:p>
          <a:p>
            <a:pPr marL="109728" indent="0">
              <a:buNone/>
            </a:pPr>
            <a:endParaRPr lang="en-US" sz="2400" dirty="0">
              <a:solidFill>
                <a:schemeClr val="accent2"/>
              </a:solidFill>
            </a:endParaRPr>
          </a:p>
          <a:p>
            <a:r>
              <a:rPr lang="en-US" sz="2400" dirty="0"/>
              <a:t>However; with the evolution of the content-based and task-based teaching, this approach is not being followed as frequently by teachers unless they notice some students facing difficulties with the </a:t>
            </a:r>
            <a:r>
              <a:rPr lang="en-US" sz="2400" dirty="0">
                <a:solidFill>
                  <a:schemeClr val="accent2"/>
                </a:solidFill>
              </a:rPr>
              <a:t>PRODUCTION</a:t>
            </a:r>
            <a:r>
              <a:rPr lang="en-US" sz="2400" dirty="0"/>
              <a:t> part of the above mentioned pattern.</a:t>
            </a:r>
          </a:p>
          <a:p>
            <a:endParaRPr lang="en-US" sz="2400" dirty="0"/>
          </a:p>
        </p:txBody>
      </p:sp>
      <p:sp>
        <p:nvSpPr>
          <p:cNvPr id="2" name="Title 1"/>
          <p:cNvSpPr>
            <a:spLocks noGrp="1"/>
          </p:cNvSpPr>
          <p:nvPr>
            <p:ph type="title"/>
          </p:nvPr>
        </p:nvSpPr>
        <p:spPr/>
        <p:txBody>
          <a:bodyPr>
            <a:normAutofit fontScale="90000"/>
          </a:bodyPr>
          <a:lstStyle/>
          <a:p>
            <a:r>
              <a:rPr lang="en-US" dirty="0"/>
              <a:t>Multidimensional Teaching Approach</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993749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000" dirty="0"/>
              <a:t>This process is more related to the teacher in specific to choose what sequencing is most functional, though the sequencing is not as significant as the two following factors to consider:</a:t>
            </a:r>
          </a:p>
          <a:p>
            <a:endParaRPr lang="en-US" sz="2000" dirty="0"/>
          </a:p>
          <a:p>
            <a:r>
              <a:rPr lang="en-US" sz="2000" dirty="0"/>
              <a:t>The regression of mother tongue constructions over the target language which creates a challenge to students to learn and differentiate well between the two languages.</a:t>
            </a:r>
          </a:p>
          <a:p>
            <a:r>
              <a:rPr lang="en-US" sz="2000" dirty="0"/>
              <a:t>The significance of some recaps for the constructions that students are supposed to master from the previous classes, this will help them keep all the old information in mind and compare with the newly acquired constructions, and this will assist for better mastery over the differences and similarities among all different syntactic constructions.</a:t>
            </a:r>
          </a:p>
          <a:p>
            <a:endParaRPr lang="en-US" sz="2000" dirty="0"/>
          </a:p>
        </p:txBody>
      </p:sp>
      <p:sp>
        <p:nvSpPr>
          <p:cNvPr id="2" name="Title 1"/>
          <p:cNvSpPr>
            <a:spLocks noGrp="1"/>
          </p:cNvSpPr>
          <p:nvPr>
            <p:ph type="title"/>
          </p:nvPr>
        </p:nvSpPr>
        <p:spPr/>
        <p:txBody>
          <a:bodyPr>
            <a:noAutofit/>
          </a:bodyPr>
          <a:lstStyle/>
          <a:p>
            <a:pPr algn="l"/>
            <a:r>
              <a:rPr lang="en-US" sz="4000" dirty="0"/>
              <a:t>Sequencing Grammatical Constructions: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213682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600200"/>
            <a:ext cx="4038600" cy="4525963"/>
          </a:xfrm>
        </p:spPr>
        <p:txBody>
          <a:bodyPr/>
          <a:lstStyle/>
          <a:p>
            <a:pPr marL="0" indent="0">
              <a:buNone/>
            </a:pPr>
            <a:r>
              <a:rPr lang="en-US" dirty="0"/>
              <a:t>The fact that there are multiple dialects of English “</a:t>
            </a:r>
            <a:r>
              <a:rPr lang="en-US" dirty="0" err="1"/>
              <a:t>Englishes</a:t>
            </a:r>
            <a:r>
              <a:rPr lang="en-US" dirty="0"/>
              <a:t>” is confusing!</a:t>
            </a:r>
          </a:p>
          <a:p>
            <a:pPr marL="0" indent="0">
              <a:buNone/>
            </a:pPr>
            <a:endParaRPr lang="en-US" dirty="0"/>
          </a:p>
        </p:txBody>
      </p:sp>
      <p:sp>
        <p:nvSpPr>
          <p:cNvPr id="2" name="Title 1"/>
          <p:cNvSpPr>
            <a:spLocks noGrp="1"/>
          </p:cNvSpPr>
          <p:nvPr>
            <p:ph type="title"/>
          </p:nvPr>
        </p:nvSpPr>
        <p:spPr/>
        <p:txBody>
          <a:bodyPr>
            <a:normAutofit fontScale="90000"/>
          </a:bodyPr>
          <a:lstStyle/>
          <a:p>
            <a:pPr algn="l"/>
            <a:r>
              <a:rPr lang="en-US" dirty="0"/>
              <a:t>Which English?</a:t>
            </a:r>
            <a:br>
              <a:rPr lang="en-US" dirty="0"/>
            </a:br>
            <a:endParaRPr lang="en-US" dirty="0"/>
          </a:p>
        </p:txBody>
      </p:sp>
      <p:pic>
        <p:nvPicPr>
          <p:cNvPr id="2050" name="Picture 2" descr="C:\Users\Lenovo\AppData\Local\Microsoft\Windows\INetCache\IE\KA4RQLZP\emoji-2744064_960_72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1219200"/>
            <a:ext cx="4572000" cy="45720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97293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1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r>
              <a:rPr lang="en-US" sz="2400" dirty="0"/>
              <a:t>And since the authors’ native dialect is North American English, they will consider it as their chosen one. i.e. The Standard American English.</a:t>
            </a:r>
          </a:p>
          <a:p>
            <a:r>
              <a:rPr lang="en-US" sz="2400" dirty="0"/>
              <a:t>However; it is worth keeping in mind that they share a significant central core of grammatical constructions, and this applies to all the dialects and helps us speak of the grammar of the language.</a:t>
            </a:r>
          </a:p>
          <a:p>
            <a:r>
              <a:rPr lang="en-US" sz="2400" dirty="0"/>
              <a:t>English language has been subject to these multiple dialects due to socio-political factors. For students where English is not the environmental language, it is best to use </a:t>
            </a:r>
            <a:r>
              <a:rPr lang="en-US" sz="2400" dirty="0">
                <a:solidFill>
                  <a:schemeClr val="accent2"/>
                </a:solidFill>
              </a:rPr>
              <a:t>English as Lingua Franca</a:t>
            </a:r>
            <a:r>
              <a:rPr lang="en-US" sz="2400" dirty="0"/>
              <a:t> for local and international transactions, thus native speaker norms will not be appropriate.</a:t>
            </a:r>
          </a:p>
          <a:p>
            <a:endParaRPr lang="en-US" sz="2400" dirty="0"/>
          </a:p>
        </p:txBody>
      </p:sp>
      <p:sp>
        <p:nvSpPr>
          <p:cNvPr id="2" name="Title 1"/>
          <p:cNvSpPr>
            <a:spLocks noGrp="1"/>
          </p:cNvSpPr>
          <p:nvPr>
            <p:ph type="title"/>
          </p:nvPr>
        </p:nvSpPr>
        <p:spPr>
          <a:xfrm>
            <a:off x="457200" y="274638"/>
            <a:ext cx="8229600" cy="792162"/>
          </a:xfrm>
        </p:spPr>
        <p:txBody>
          <a:bodyPr>
            <a:normAutofit/>
          </a:bodyPr>
          <a:lstStyle/>
          <a:p>
            <a:pPr algn="l"/>
            <a:r>
              <a:rPr lang="en-US" sz="3200" dirty="0"/>
              <a:t>Which English?</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126526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The main two components of language to consider when using the language appropriately are the </a:t>
            </a:r>
            <a:r>
              <a:rPr lang="en-US" sz="2400" dirty="0">
                <a:solidFill>
                  <a:schemeClr val="accent2"/>
                </a:solidFill>
              </a:rPr>
              <a:t>discourse or text considerations and social ones</a:t>
            </a:r>
            <a:r>
              <a:rPr lang="en-US" sz="2400" dirty="0"/>
              <a:t>.  The appropriateness of social use is not rule governed but rather has to do with social conventions. E.g. using HE for both genders, grammatically okay but inappropriate. Thus, learning is a matter of replicating internally an external model. However; these uses are not to be framed into any set of rules as each user uses the language in a unique way.</a:t>
            </a:r>
          </a:p>
        </p:txBody>
      </p:sp>
      <p:sp>
        <p:nvSpPr>
          <p:cNvPr id="2" name="Title 1"/>
          <p:cNvSpPr>
            <a:spLocks noGrp="1"/>
          </p:cNvSpPr>
          <p:nvPr>
            <p:ph type="title"/>
          </p:nvPr>
        </p:nvSpPr>
        <p:spPr/>
        <p:txBody>
          <a:bodyPr>
            <a:normAutofit/>
          </a:bodyPr>
          <a:lstStyle/>
          <a:p>
            <a:pPr algn="l"/>
            <a:r>
              <a:rPr lang="en-US" sz="4000" b="1" dirty="0"/>
              <a:t>Appropriateness of Use:</a:t>
            </a:r>
            <a:endParaRPr lang="en-US" sz="4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436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r>
              <a:rPr lang="en-US" sz="2400" dirty="0"/>
              <a:t>In this book, the authors won’t be prescribing </a:t>
            </a:r>
            <a:r>
              <a:rPr lang="en-US" sz="2400" i="1" dirty="0"/>
              <a:t>what should be said, </a:t>
            </a:r>
            <a:r>
              <a:rPr lang="en-US" sz="2400" dirty="0"/>
              <a:t>but</a:t>
            </a:r>
            <a:r>
              <a:rPr lang="en-US" sz="2400" i="1" dirty="0"/>
              <a:t> what speakers of English do say.</a:t>
            </a:r>
          </a:p>
          <a:p>
            <a:r>
              <a:rPr lang="en-US" sz="2400" dirty="0"/>
              <a:t>Prescriptive grammarians tell what the form ought to mean rather than how it is understood according to the usage.</a:t>
            </a:r>
          </a:p>
          <a:p>
            <a:r>
              <a:rPr lang="en-US" sz="2400" dirty="0"/>
              <a:t>However; despite beholding grammar descriptively, there still is an occasional need to return to the prescriptive one, especially for writing language and standardized tests like TOEFL. So, there will still be occasional reference to some of the prescriptive aspects as well.</a:t>
            </a:r>
          </a:p>
        </p:txBody>
      </p:sp>
      <p:sp>
        <p:nvSpPr>
          <p:cNvPr id="2" name="Title 1"/>
          <p:cNvSpPr>
            <a:spLocks noGrp="1"/>
          </p:cNvSpPr>
          <p:nvPr>
            <p:ph type="title"/>
          </p:nvPr>
        </p:nvSpPr>
        <p:spPr/>
        <p:txBody>
          <a:bodyPr>
            <a:normAutofit/>
          </a:bodyPr>
          <a:lstStyle/>
          <a:p>
            <a:pPr algn="l"/>
            <a:r>
              <a:rPr lang="en-US" sz="3200" dirty="0"/>
              <a:t>Prescriptive and Descriptive Grammars: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3977528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It is significant to keep in mind that English Grammar is a dynamic system, not a stable constant, unchanging thing!</a:t>
            </a:r>
          </a:p>
          <a:p>
            <a:endParaRPr lang="en-US" sz="2400" dirty="0"/>
          </a:p>
          <a:p>
            <a:pPr marL="0" indent="0">
              <a:buNone/>
            </a:pPr>
            <a:endParaRPr lang="en-US" sz="2400" dirty="0"/>
          </a:p>
          <a:p>
            <a:r>
              <a:rPr lang="en-US" sz="2400" dirty="0"/>
              <a:t>There are variant opinions from different linguists in this regard, as shown in the next slide</a:t>
            </a:r>
          </a:p>
        </p:txBody>
      </p:sp>
      <p:sp>
        <p:nvSpPr>
          <p:cNvPr id="2" name="Title 1"/>
          <p:cNvSpPr>
            <a:spLocks noGrp="1"/>
          </p:cNvSpPr>
          <p:nvPr>
            <p:ph type="title"/>
          </p:nvPr>
        </p:nvSpPr>
        <p:spPr/>
        <p:txBody>
          <a:bodyPr>
            <a:normAutofit/>
          </a:bodyPr>
          <a:lstStyle/>
          <a:p>
            <a:pPr algn="l"/>
            <a:r>
              <a:rPr lang="en-US" sz="4000" dirty="0"/>
              <a:t>A dynamic system!</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2333482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a:t>To conceive grammar as an inventory of constructions runs the danger of objectifying language i.e. considering language a thing, as referred by (Larsen-Freeman)</a:t>
            </a:r>
          </a:p>
          <a:p>
            <a:r>
              <a:rPr lang="en-US" sz="2400" dirty="0"/>
              <a:t>The objectification of language is compounded if we think of language in its written form (</a:t>
            </a:r>
            <a:r>
              <a:rPr lang="en-US" sz="2400" dirty="0" err="1"/>
              <a:t>Linell</a:t>
            </a:r>
            <a:r>
              <a:rPr lang="en-US" sz="2400" dirty="0"/>
              <a:t>, 2005)</a:t>
            </a:r>
          </a:p>
          <a:p>
            <a:r>
              <a:rPr lang="en-US" sz="2400" dirty="0"/>
              <a:t>Grammatical forms are “sediment” out of language use, i.e. certain forms recur and that recurrence is what creates the grammar of the language (Hopper 1998) </a:t>
            </a:r>
          </a:p>
          <a:p>
            <a:endParaRPr lang="en-US" sz="2400" dirty="0"/>
          </a:p>
        </p:txBody>
      </p:sp>
      <p:sp>
        <p:nvSpPr>
          <p:cNvPr id="2" name="Title 1"/>
          <p:cNvSpPr>
            <a:spLocks noGrp="1"/>
          </p:cNvSpPr>
          <p:nvPr>
            <p:ph type="title"/>
          </p:nvPr>
        </p:nvSpPr>
        <p:spPr>
          <a:xfrm>
            <a:off x="457200" y="274638"/>
            <a:ext cx="8229600" cy="639762"/>
          </a:xfrm>
        </p:spPr>
        <p:txBody>
          <a:bodyPr>
            <a:normAutofit fontScale="90000"/>
          </a:bodyPr>
          <a:lstStyle/>
          <a:p>
            <a:pPr algn="l"/>
            <a:r>
              <a:rPr lang="en-US" dirty="0"/>
              <a:t>Objectifying the language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3327211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p:txBody>
          <a:bodyPr>
            <a:noAutofit/>
          </a:bodyPr>
          <a:lstStyle/>
          <a:p>
            <a:r>
              <a:rPr lang="en-US" sz="2000" dirty="0"/>
              <a:t>Grammar and </a:t>
            </a:r>
            <a:r>
              <a:rPr lang="en-US" sz="2000" dirty="0" err="1"/>
              <a:t>lexicogrammar</a:t>
            </a:r>
            <a:endParaRPr lang="en-US" sz="2000" dirty="0"/>
          </a:p>
          <a:p>
            <a:r>
              <a:rPr lang="en-US" sz="2000" dirty="0"/>
              <a:t>Constructions and their levels</a:t>
            </a:r>
          </a:p>
          <a:p>
            <a:r>
              <a:rPr lang="en-US" sz="2000" dirty="0"/>
              <a:t>Qualifications of rules with examples</a:t>
            </a:r>
          </a:p>
          <a:p>
            <a:r>
              <a:rPr lang="en-US" sz="2000" dirty="0"/>
              <a:t>The three dimensions</a:t>
            </a:r>
          </a:p>
          <a:p>
            <a:r>
              <a:rPr lang="en-US" sz="2000" dirty="0"/>
              <a:t>Which type of grammar?</a:t>
            </a:r>
          </a:p>
          <a:p>
            <a:r>
              <a:rPr lang="en-US" sz="2000" dirty="0"/>
              <a:t>Learning complications</a:t>
            </a:r>
          </a:p>
          <a:p>
            <a:r>
              <a:rPr lang="en-US" sz="2000" dirty="0" err="1"/>
              <a:t>Grammaring</a:t>
            </a:r>
            <a:r>
              <a:rPr lang="en-US" sz="2000" dirty="0"/>
              <a:t> and grammar teaching</a:t>
            </a:r>
          </a:p>
          <a:p>
            <a:r>
              <a:rPr lang="en-US" sz="2000" dirty="0"/>
              <a:t>Multidimensional teaching</a:t>
            </a:r>
          </a:p>
        </p:txBody>
      </p:sp>
      <p:sp>
        <p:nvSpPr>
          <p:cNvPr id="5" name="Content Placeholder 4"/>
          <p:cNvSpPr>
            <a:spLocks noGrp="1"/>
          </p:cNvSpPr>
          <p:nvPr>
            <p:ph sz="half" idx="2"/>
          </p:nvPr>
        </p:nvSpPr>
        <p:spPr/>
        <p:txBody>
          <a:bodyPr>
            <a:normAutofit/>
          </a:bodyPr>
          <a:lstStyle/>
          <a:p>
            <a:r>
              <a:rPr lang="en-US" sz="2000" dirty="0"/>
              <a:t>Sequencing grammatical constructions</a:t>
            </a:r>
          </a:p>
          <a:p>
            <a:r>
              <a:rPr lang="en-US" sz="2000" dirty="0"/>
              <a:t>Which English?</a:t>
            </a:r>
          </a:p>
          <a:p>
            <a:r>
              <a:rPr lang="en-US" sz="2000" dirty="0"/>
              <a:t>Appropriateness of use</a:t>
            </a:r>
          </a:p>
          <a:p>
            <a:r>
              <a:rPr lang="en-US" sz="2000" dirty="0"/>
              <a:t>Prescriptive VS. Descriptive</a:t>
            </a:r>
          </a:p>
          <a:p>
            <a:r>
              <a:rPr lang="en-US" sz="2000" dirty="0"/>
              <a:t>Language is dynamic not a stable object.</a:t>
            </a:r>
          </a:p>
          <a:p>
            <a:r>
              <a:rPr lang="en-US" sz="2000" dirty="0"/>
              <a:t>Learning challenges</a:t>
            </a:r>
          </a:p>
          <a:p>
            <a:r>
              <a:rPr lang="en-US" sz="2000" dirty="0"/>
              <a:t>Chapters in this book and their arrangement.</a:t>
            </a:r>
          </a:p>
        </p:txBody>
      </p:sp>
      <p:sp>
        <p:nvSpPr>
          <p:cNvPr id="3" name="Title 2"/>
          <p:cNvSpPr>
            <a:spLocks noGrp="1"/>
          </p:cNvSpPr>
          <p:nvPr>
            <p:ph type="title"/>
          </p:nvPr>
        </p:nvSpPr>
        <p:spPr/>
        <p:txBody>
          <a:bodyPr>
            <a:normAutofit/>
          </a:bodyPr>
          <a:lstStyle/>
          <a:p>
            <a:r>
              <a:rPr lang="en-US" sz="4000" dirty="0"/>
              <a:t>In this presentation:</a:t>
            </a:r>
          </a:p>
        </p:txBody>
      </p:sp>
      <p:sp>
        <p:nvSpPr>
          <p:cNvPr id="2" name="Slide Number Placeholder 1"/>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51382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 calcmode="lin" valueType="num">
                                      <p:cBhvr additive="base">
                                        <p:cTn id="4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additive="base">
                                        <p:cTn id="4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 calcmode="lin" valueType="num">
                                      <p:cBhvr additive="base">
                                        <p:cTn id="5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0" end="0"/>
                                            </p:txEl>
                                          </p:spTgt>
                                        </p:tgtEl>
                                        <p:attrNameLst>
                                          <p:attrName>style.visibility</p:attrName>
                                        </p:attrNameLst>
                                      </p:cBhvr>
                                      <p:to>
                                        <p:strVal val="visible"/>
                                      </p:to>
                                    </p:set>
                                    <p:anim calcmode="lin" valueType="num">
                                      <p:cBhvr additive="base">
                                        <p:cTn id="6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xEl>
                                              <p:pRg st="1" end="1"/>
                                            </p:txEl>
                                          </p:spTgt>
                                        </p:tgtEl>
                                        <p:attrNameLst>
                                          <p:attrName>style.visibility</p:attrName>
                                        </p:attrNameLst>
                                      </p:cBhvr>
                                      <p:to>
                                        <p:strVal val="visible"/>
                                      </p:to>
                                    </p:set>
                                    <p:anim calcmode="lin" valueType="num">
                                      <p:cBhvr additive="base">
                                        <p:cTn id="6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
                                            <p:txEl>
                                              <p:pRg st="2" end="2"/>
                                            </p:txEl>
                                          </p:spTgt>
                                        </p:tgtEl>
                                        <p:attrNameLst>
                                          <p:attrName>style.visibility</p:attrName>
                                        </p:attrNameLst>
                                      </p:cBhvr>
                                      <p:to>
                                        <p:strVal val="visible"/>
                                      </p:to>
                                    </p:set>
                                    <p:anim calcmode="lin" valueType="num">
                                      <p:cBhvr additive="base">
                                        <p:cTn id="7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txEl>
                                              <p:pRg st="3" end="3"/>
                                            </p:txEl>
                                          </p:spTgt>
                                        </p:tgtEl>
                                        <p:attrNameLst>
                                          <p:attrName>style.visibility</p:attrName>
                                        </p:attrNameLst>
                                      </p:cBhvr>
                                      <p:to>
                                        <p:strVal val="visible"/>
                                      </p:to>
                                    </p:set>
                                    <p:anim calcmode="lin" valueType="num">
                                      <p:cBhvr additive="base">
                                        <p:cTn id="7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
                                            <p:txEl>
                                              <p:pRg st="4" end="4"/>
                                            </p:txEl>
                                          </p:spTgt>
                                        </p:tgtEl>
                                        <p:attrNameLst>
                                          <p:attrName>style.visibility</p:attrName>
                                        </p:attrNameLst>
                                      </p:cBhvr>
                                      <p:to>
                                        <p:strVal val="visible"/>
                                      </p:to>
                                    </p:set>
                                    <p:anim calcmode="lin" valueType="num">
                                      <p:cBhvr additive="base">
                                        <p:cTn id="8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
                                            <p:txEl>
                                              <p:pRg st="5" end="5"/>
                                            </p:txEl>
                                          </p:spTgt>
                                        </p:tgtEl>
                                        <p:attrNameLst>
                                          <p:attrName>style.visibility</p:attrName>
                                        </p:attrNameLst>
                                      </p:cBhvr>
                                      <p:to>
                                        <p:strVal val="visible"/>
                                      </p:to>
                                    </p:set>
                                    <p:anim calcmode="lin" valueType="num">
                                      <p:cBhvr additive="base">
                                        <p:cTn id="9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5">
                                            <p:txEl>
                                              <p:pRg st="6" end="6"/>
                                            </p:txEl>
                                          </p:spTgt>
                                        </p:tgtEl>
                                        <p:attrNameLst>
                                          <p:attrName>style.visibility</p:attrName>
                                        </p:attrNameLst>
                                      </p:cBhvr>
                                      <p:to>
                                        <p:strVal val="visible"/>
                                      </p:to>
                                    </p:set>
                                    <p:anim calcmode="lin" valueType="num">
                                      <p:cBhvr additive="base">
                                        <p:cTn id="9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dirty="0"/>
              <a:t>Thus the book will not deal with language as a “thing”, there will be focus on patterns, whether they vary or not, and their means of variation with the differences to be pointed out between the spoken and written language. It is also worth mentioning that these patterns will not be replicated exactly and they are constantly subject to change, we should be cognizant of this fact.</a:t>
            </a:r>
          </a:p>
          <a:p>
            <a:r>
              <a:rPr lang="en-US" sz="2400" dirty="0"/>
              <a:t>The social context in which patterns are used makes a difference (</a:t>
            </a:r>
            <a:r>
              <a:rPr lang="en-US" sz="2400" dirty="0" err="1"/>
              <a:t>Tarone</a:t>
            </a:r>
            <a:r>
              <a:rPr lang="en-US" sz="2400" dirty="0"/>
              <a:t> 2010)</a:t>
            </a:r>
          </a:p>
          <a:p>
            <a:r>
              <a:rPr lang="en-US" sz="2400" dirty="0"/>
              <a:t>Nowhere is this more evident than in the changing in use of language on social media (Crystal 2001)</a:t>
            </a:r>
          </a:p>
          <a:p>
            <a:endParaRPr lang="en-US" sz="2400" dirty="0"/>
          </a:p>
          <a:p>
            <a:endParaRPr lang="en-US" sz="2400" dirty="0"/>
          </a:p>
        </p:txBody>
      </p:sp>
      <p:sp>
        <p:nvSpPr>
          <p:cNvPr id="2" name="Title 1"/>
          <p:cNvSpPr>
            <a:spLocks noGrp="1"/>
          </p:cNvSpPr>
          <p:nvPr>
            <p:ph type="title"/>
          </p:nvPr>
        </p:nvSpPr>
        <p:spPr/>
        <p:txBody>
          <a:bodyPr/>
          <a:lstStyle/>
          <a:p>
            <a:r>
              <a:rPr lang="en-US" dirty="0"/>
              <a:t>Objectifying the language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302563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4343400" cy="4525963"/>
          </a:xfrm>
        </p:spPr>
        <p:txBody>
          <a:bodyPr>
            <a:normAutofit/>
          </a:bodyPr>
          <a:lstStyle/>
          <a:p>
            <a:r>
              <a:rPr lang="en-US" sz="2400" dirty="0"/>
              <a:t>The sheer length of this book might be intimidating. But it will serve on two major aspects, </a:t>
            </a:r>
            <a:r>
              <a:rPr lang="en-US" sz="2400" u="sng" dirty="0"/>
              <a:t>one</a:t>
            </a:r>
            <a:r>
              <a:rPr lang="en-US" sz="2400" dirty="0"/>
              <a:t> is to guide you better understand the constructions in English, </a:t>
            </a:r>
            <a:r>
              <a:rPr lang="en-US" sz="2400" u="sng" dirty="0"/>
              <a:t>second</a:t>
            </a:r>
            <a:r>
              <a:rPr lang="en-US" sz="2400" dirty="0"/>
              <a:t> is that it will serve provide you with good reference after finishing the course.</a:t>
            </a:r>
          </a:p>
          <a:p>
            <a:endParaRPr lang="en-US" sz="2400" dirty="0"/>
          </a:p>
        </p:txBody>
      </p:sp>
      <p:sp>
        <p:nvSpPr>
          <p:cNvPr id="2" name="Title 1"/>
          <p:cNvSpPr>
            <a:spLocks noGrp="1"/>
          </p:cNvSpPr>
          <p:nvPr>
            <p:ph type="title"/>
          </p:nvPr>
        </p:nvSpPr>
        <p:spPr/>
        <p:txBody>
          <a:bodyPr/>
          <a:lstStyle/>
          <a:p>
            <a:pPr algn="l"/>
            <a:r>
              <a:rPr lang="en-US" dirty="0"/>
              <a:t>This book…</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5400" y="1524000"/>
            <a:ext cx="3533775" cy="4464187"/>
          </a:xfrm>
          <a:prstGeom prst="rect">
            <a:avLst/>
          </a:prstGeom>
        </p:spPr>
      </p:pic>
      <p:sp>
        <p:nvSpPr>
          <p:cNvPr id="5" name="Slide Number Placeholder 4"/>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319140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lnSpcReduction="10000"/>
          </a:bodyPr>
          <a:lstStyle/>
          <a:p>
            <a:r>
              <a:rPr lang="en-US" sz="2400" dirty="0"/>
              <a:t>A teacher of ESL\EFL students must expect that those students will not be able to fully comprehend the English grammar.</a:t>
            </a:r>
          </a:p>
          <a:p>
            <a:r>
              <a:rPr lang="en-US" sz="2400" dirty="0"/>
              <a:t>Thus, should assess and identify the weaknesses and select the subjects and ways of teaching them accordingly to feed into those areas and what topics students can learn autonomously.</a:t>
            </a:r>
          </a:p>
          <a:p>
            <a:r>
              <a:rPr lang="en-US" sz="2400" dirty="0"/>
              <a:t>Reference to contrastive linguistics is also a good step to take occasionally. (native </a:t>
            </a:r>
            <a:r>
              <a:rPr lang="en-US" sz="2400" dirty="0" err="1"/>
              <a:t>vs</a:t>
            </a:r>
            <a:r>
              <a:rPr lang="en-US" sz="2400" dirty="0"/>
              <a:t> target language)</a:t>
            </a:r>
          </a:p>
          <a:p>
            <a:r>
              <a:rPr lang="en-US" sz="2400" dirty="0"/>
              <a:t>Refreshing their old information that act as a basis upon which the learning happens, which will act as an informal periodic assessment.</a:t>
            </a:r>
          </a:p>
        </p:txBody>
      </p:sp>
      <p:sp>
        <p:nvSpPr>
          <p:cNvPr id="2" name="Title 1"/>
          <p:cNvSpPr>
            <a:spLocks noGrp="1"/>
          </p:cNvSpPr>
          <p:nvPr>
            <p:ph type="title"/>
          </p:nvPr>
        </p:nvSpPr>
        <p:spPr>
          <a:xfrm>
            <a:off x="457200" y="274638"/>
            <a:ext cx="8229600" cy="868362"/>
          </a:xfrm>
        </p:spPr>
        <p:txBody>
          <a:bodyPr>
            <a:normAutofit fontScale="90000"/>
          </a:bodyPr>
          <a:lstStyle/>
          <a:p>
            <a:pPr algn="l"/>
            <a:r>
              <a:rPr lang="en-US" sz="4000" dirty="0"/>
              <a:t>Defining the learning challenges: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val="261653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r>
              <a:rPr lang="en-US" sz="2400" dirty="0"/>
              <a:t>Also, Knowing where English is inherently difficult is another means of spotting the learning challenges out. Such as constructions that are rare and </a:t>
            </a:r>
            <a:r>
              <a:rPr lang="en-US" sz="2400" dirty="0" err="1"/>
              <a:t>nonsalient</a:t>
            </a:r>
            <a:r>
              <a:rPr lang="en-US" sz="2400" dirty="0"/>
              <a:t>- constructions that have semantic overlaps- limited time. </a:t>
            </a:r>
          </a:p>
          <a:p>
            <a:endParaRPr lang="en-US" sz="2400" dirty="0"/>
          </a:p>
        </p:txBody>
      </p:sp>
      <p:sp>
        <p:nvSpPr>
          <p:cNvPr id="2" name="Title 1"/>
          <p:cNvSpPr>
            <a:spLocks noGrp="1"/>
          </p:cNvSpPr>
          <p:nvPr>
            <p:ph type="title"/>
          </p:nvPr>
        </p:nvSpPr>
        <p:spPr>
          <a:xfrm>
            <a:off x="457200" y="274638"/>
            <a:ext cx="8229600" cy="868362"/>
          </a:xfrm>
        </p:spPr>
        <p:txBody>
          <a:bodyPr>
            <a:normAutofit fontScale="90000"/>
          </a:bodyPr>
          <a:lstStyle/>
          <a:p>
            <a:pPr algn="l"/>
            <a:r>
              <a:rPr lang="en-US" sz="4000" dirty="0"/>
              <a:t>Defining the learning challenges: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14353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r>
              <a:rPr lang="en-US" sz="2400" dirty="0"/>
              <a:t>Analysis of form, meaning, and use.</a:t>
            </a:r>
          </a:p>
          <a:p>
            <a:r>
              <a:rPr lang="en-US" sz="2400" dirty="0"/>
              <a:t>Teaching suggestions to raise students’ consciousness.</a:t>
            </a:r>
          </a:p>
          <a:p>
            <a:r>
              <a:rPr lang="en-US" sz="2400" dirty="0"/>
              <a:t>Communicative practice.</a:t>
            </a:r>
          </a:p>
          <a:p>
            <a:r>
              <a:rPr lang="en-US" sz="2400" dirty="0"/>
              <a:t>Labeling activities according to the dimension</a:t>
            </a:r>
          </a:p>
          <a:p>
            <a:r>
              <a:rPr lang="en-US" sz="2400" dirty="0"/>
              <a:t>Two types of exercise inclusion: the first to check your comprehension, the second to apply what you learned to teaching issues.</a:t>
            </a:r>
          </a:p>
          <a:p>
            <a:r>
              <a:rPr lang="en-US" sz="2400" dirty="0"/>
              <a:t>Sample answers also found at the end of the book.</a:t>
            </a:r>
          </a:p>
          <a:p>
            <a:endParaRPr lang="en-US" sz="2400" dirty="0"/>
          </a:p>
        </p:txBody>
      </p:sp>
      <p:sp>
        <p:nvSpPr>
          <p:cNvPr id="2" name="Title 1"/>
          <p:cNvSpPr>
            <a:spLocks noGrp="1"/>
          </p:cNvSpPr>
          <p:nvPr>
            <p:ph type="title"/>
          </p:nvPr>
        </p:nvSpPr>
        <p:spPr>
          <a:xfrm>
            <a:off x="457200" y="274638"/>
            <a:ext cx="8229600" cy="715962"/>
          </a:xfrm>
        </p:spPr>
        <p:txBody>
          <a:bodyPr>
            <a:normAutofit/>
          </a:bodyPr>
          <a:lstStyle/>
          <a:p>
            <a:pPr algn="l"/>
            <a:r>
              <a:rPr lang="en-US" sz="4000" dirty="0"/>
              <a:t>Chapter Organization: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1830488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r>
              <a:rPr lang="en-US" sz="2800" dirty="0"/>
              <a:t>There are many linguistic “conundrums” or riddles that await solutions, so no matter how much one thinks he knows; there will always be more to learn.</a:t>
            </a:r>
          </a:p>
          <a:p>
            <a:r>
              <a:rPr lang="en-US" sz="2800" dirty="0"/>
              <a:t>By carefully reading each chapter of this book and carefully doing the exercise at the end, a good working knowledge of English grammar can be developed.</a:t>
            </a:r>
          </a:p>
        </p:txBody>
      </p:sp>
      <p:sp>
        <p:nvSpPr>
          <p:cNvPr id="2" name="Title 1"/>
          <p:cNvSpPr>
            <a:spLocks noGrp="1"/>
          </p:cNvSpPr>
          <p:nvPr>
            <p:ph type="title"/>
          </p:nvPr>
        </p:nvSpPr>
        <p:spPr>
          <a:xfrm>
            <a:off x="457200" y="274638"/>
            <a:ext cx="8229600" cy="792162"/>
          </a:xfrm>
        </p:spPr>
        <p:txBody>
          <a:bodyPr/>
          <a:lstStyle/>
          <a:p>
            <a:pPr algn="l"/>
            <a:r>
              <a:rPr lang="en-US" dirty="0"/>
              <a:t>You Can Learn Grammar!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612716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Lenovo\AppData\Local\Microsoft\Windows\INetCache\IE\A3N2D1SA\Thank-You-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494" y="1489668"/>
            <a:ext cx="6029011" cy="3878664"/>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val="156283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80">
                                          <p:stCondLst>
                                            <p:cond delay="0"/>
                                          </p:stCondLst>
                                        </p:cTn>
                                        <p:tgtEl>
                                          <p:spTgt spid="3074"/>
                                        </p:tgtEl>
                                      </p:cBhvr>
                                    </p:animEffect>
                                    <p:anim calcmode="lin" valueType="num">
                                      <p:cBhvr>
                                        <p:cTn id="8" dur="1822" tmFilter="0,0; 0.14,0.36; 0.43,0.73; 0.71,0.91; 1.0,1.0">
                                          <p:stCondLst>
                                            <p:cond delay="0"/>
                                          </p:stCondLst>
                                        </p:cTn>
                                        <p:tgtEl>
                                          <p:spTgt spid="307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07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07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07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074"/>
                                        </p:tgtEl>
                                        <p:attrNameLst>
                                          <p:attrName>ppt_y</p:attrName>
                                        </p:attrNameLst>
                                      </p:cBhvr>
                                      <p:tavLst>
                                        <p:tav tm="0" fmla="#ppt_y-sin(pi*$)/81">
                                          <p:val>
                                            <p:fltVal val="0"/>
                                          </p:val>
                                        </p:tav>
                                        <p:tav tm="100000">
                                          <p:val>
                                            <p:fltVal val="1"/>
                                          </p:val>
                                        </p:tav>
                                      </p:tavLst>
                                    </p:anim>
                                    <p:animScale>
                                      <p:cBhvr>
                                        <p:cTn id="13" dur="26">
                                          <p:stCondLst>
                                            <p:cond delay="650"/>
                                          </p:stCondLst>
                                        </p:cTn>
                                        <p:tgtEl>
                                          <p:spTgt spid="3074"/>
                                        </p:tgtEl>
                                      </p:cBhvr>
                                      <p:to x="100000" y="60000"/>
                                    </p:animScale>
                                    <p:animScale>
                                      <p:cBhvr>
                                        <p:cTn id="14" dur="166" decel="50000">
                                          <p:stCondLst>
                                            <p:cond delay="676"/>
                                          </p:stCondLst>
                                        </p:cTn>
                                        <p:tgtEl>
                                          <p:spTgt spid="3074"/>
                                        </p:tgtEl>
                                      </p:cBhvr>
                                      <p:to x="100000" y="100000"/>
                                    </p:animScale>
                                    <p:animScale>
                                      <p:cBhvr>
                                        <p:cTn id="15" dur="26">
                                          <p:stCondLst>
                                            <p:cond delay="1312"/>
                                          </p:stCondLst>
                                        </p:cTn>
                                        <p:tgtEl>
                                          <p:spTgt spid="3074"/>
                                        </p:tgtEl>
                                      </p:cBhvr>
                                      <p:to x="100000" y="80000"/>
                                    </p:animScale>
                                    <p:animScale>
                                      <p:cBhvr>
                                        <p:cTn id="16" dur="166" decel="50000">
                                          <p:stCondLst>
                                            <p:cond delay="1338"/>
                                          </p:stCondLst>
                                        </p:cTn>
                                        <p:tgtEl>
                                          <p:spTgt spid="3074"/>
                                        </p:tgtEl>
                                      </p:cBhvr>
                                      <p:to x="100000" y="100000"/>
                                    </p:animScale>
                                    <p:animScale>
                                      <p:cBhvr>
                                        <p:cTn id="17" dur="26">
                                          <p:stCondLst>
                                            <p:cond delay="1642"/>
                                          </p:stCondLst>
                                        </p:cTn>
                                        <p:tgtEl>
                                          <p:spTgt spid="3074"/>
                                        </p:tgtEl>
                                      </p:cBhvr>
                                      <p:to x="100000" y="90000"/>
                                    </p:animScale>
                                    <p:animScale>
                                      <p:cBhvr>
                                        <p:cTn id="18" dur="166" decel="50000">
                                          <p:stCondLst>
                                            <p:cond delay="1668"/>
                                          </p:stCondLst>
                                        </p:cTn>
                                        <p:tgtEl>
                                          <p:spTgt spid="3074"/>
                                        </p:tgtEl>
                                      </p:cBhvr>
                                      <p:to x="100000" y="100000"/>
                                    </p:animScale>
                                    <p:animScale>
                                      <p:cBhvr>
                                        <p:cTn id="19" dur="26">
                                          <p:stCondLst>
                                            <p:cond delay="1808"/>
                                          </p:stCondLst>
                                        </p:cTn>
                                        <p:tgtEl>
                                          <p:spTgt spid="3074"/>
                                        </p:tgtEl>
                                      </p:cBhvr>
                                      <p:to x="100000" y="95000"/>
                                    </p:animScale>
                                    <p:animScale>
                                      <p:cBhvr>
                                        <p:cTn id="20" dur="166" decel="50000">
                                          <p:stCondLst>
                                            <p:cond delay="1834"/>
                                          </p:stCondLst>
                                        </p:cTn>
                                        <p:tgtEl>
                                          <p:spTgt spid="307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It is a set of rules that describes the structure of sentences or parts of them.</a:t>
            </a:r>
          </a:p>
          <a:p>
            <a:r>
              <a:rPr lang="en-US" sz="2400" dirty="0"/>
              <a:t>However; the above mentioned was a common definition of grammar. In this book, there’s a different perception that will give the reader a broader view for which it will help teachers better teach their ESL\EFL students.</a:t>
            </a:r>
          </a:p>
          <a:p>
            <a:r>
              <a:rPr lang="en-US" sz="2400" dirty="0"/>
              <a:t>Grammar will rather be considered as a </a:t>
            </a:r>
            <a:r>
              <a:rPr lang="en-US" sz="2400" dirty="0">
                <a:solidFill>
                  <a:schemeClr val="accent1">
                    <a:lumMod val="75000"/>
                  </a:schemeClr>
                </a:solidFill>
              </a:rPr>
              <a:t>meaning making resource.</a:t>
            </a:r>
          </a:p>
        </p:txBody>
      </p:sp>
      <p:sp>
        <p:nvSpPr>
          <p:cNvPr id="2" name="Title 1"/>
          <p:cNvSpPr>
            <a:spLocks noGrp="1"/>
          </p:cNvSpPr>
          <p:nvPr>
            <p:ph type="title"/>
          </p:nvPr>
        </p:nvSpPr>
        <p:spPr>
          <a:xfrm>
            <a:off x="457200" y="274638"/>
            <a:ext cx="8229600" cy="792162"/>
          </a:xfrm>
        </p:spPr>
        <p:txBody>
          <a:bodyPr>
            <a:normAutofit/>
          </a:bodyPr>
          <a:lstStyle/>
          <a:p>
            <a:pPr algn="l"/>
            <a:r>
              <a:rPr lang="en-US" sz="4000" dirty="0"/>
              <a:t>What is grammar?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411584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This term is a clear reference to the fact that grammar is not going to be dealt with as a structure only, it will be considering the interrelation with  lexicon; which means the language vocabulary.</a:t>
            </a:r>
          </a:p>
          <a:p>
            <a:r>
              <a:rPr lang="en-US" sz="2400" dirty="0"/>
              <a:t>Taking a photo vs. making a photo, is a clear example of what </a:t>
            </a:r>
            <a:r>
              <a:rPr lang="en-US" sz="2400" dirty="0" err="1"/>
              <a:t>lexicogrammar</a:t>
            </a:r>
            <a:r>
              <a:rPr lang="en-US" sz="2400" dirty="0"/>
              <a:t> means.</a:t>
            </a:r>
          </a:p>
          <a:p>
            <a:r>
              <a:rPr lang="en-US" sz="2400" dirty="0"/>
              <a:t>So, language in this book is less governed by rules and more made up of patterns.</a:t>
            </a:r>
          </a:p>
        </p:txBody>
      </p:sp>
      <p:sp>
        <p:nvSpPr>
          <p:cNvPr id="2" name="Title 1"/>
          <p:cNvSpPr>
            <a:spLocks noGrp="1"/>
          </p:cNvSpPr>
          <p:nvPr>
            <p:ph type="title"/>
          </p:nvPr>
        </p:nvSpPr>
        <p:spPr/>
        <p:txBody>
          <a:bodyPr>
            <a:normAutofit/>
          </a:bodyPr>
          <a:lstStyle/>
          <a:p>
            <a:pPr algn="l"/>
            <a:r>
              <a:rPr lang="en-US" sz="4000" dirty="0" err="1"/>
              <a:t>Lexicogrammar</a:t>
            </a:r>
            <a:endParaRPr lang="en-US" sz="4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450218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661675346"/>
              </p:ext>
            </p:extLst>
          </p:nvPr>
        </p:nvGraphicFramePr>
        <p:xfrm>
          <a:off x="0" y="914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67800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a:t>It is a form that has a meaning and is found at many levels of the language.</a:t>
            </a:r>
          </a:p>
          <a:p>
            <a:r>
              <a:rPr lang="en-US" sz="2000" dirty="0"/>
              <a:t>Levels of constructions are:</a:t>
            </a:r>
          </a:p>
          <a:p>
            <a:pPr lvl="1"/>
            <a:r>
              <a:rPr lang="en-US" sz="2000" dirty="0"/>
              <a:t>Morpheme -</a:t>
            </a:r>
            <a:r>
              <a:rPr lang="en-US" sz="2000" dirty="0" err="1"/>
              <a:t>ed</a:t>
            </a:r>
            <a:endParaRPr lang="en-US" sz="2000" dirty="0"/>
          </a:p>
          <a:p>
            <a:pPr lvl="1"/>
            <a:r>
              <a:rPr lang="en-US" sz="2000" dirty="0"/>
              <a:t>Sequences of two words are also constructions, such as: the + noun (referring to a particular entity)</a:t>
            </a:r>
            <a:endParaRPr lang="en-US" dirty="0"/>
          </a:p>
          <a:p>
            <a:pPr lvl="1"/>
            <a:r>
              <a:rPr lang="en-US" sz="2000" dirty="0"/>
              <a:t>form-meaning patters, on the sentence level. Such as the change in pattern as to change its meaning from affirmative to interrogative.</a:t>
            </a:r>
          </a:p>
          <a:p>
            <a:pPr lvl="1"/>
            <a:r>
              <a:rPr lang="en-US" sz="2000" dirty="0"/>
              <a:t>There’s also </a:t>
            </a:r>
            <a:r>
              <a:rPr lang="en-US" sz="2000" dirty="0" err="1"/>
              <a:t>supresentential</a:t>
            </a:r>
            <a:r>
              <a:rPr lang="en-US" sz="2000" dirty="0"/>
              <a:t> level. Such as repetition avoidance by using a pronoun to replace a name mentioned before.</a:t>
            </a:r>
          </a:p>
        </p:txBody>
      </p:sp>
      <p:sp>
        <p:nvSpPr>
          <p:cNvPr id="2" name="Title 1"/>
          <p:cNvSpPr>
            <a:spLocks noGrp="1"/>
          </p:cNvSpPr>
          <p:nvPr>
            <p:ph type="title"/>
          </p:nvPr>
        </p:nvSpPr>
        <p:spPr/>
        <p:txBody>
          <a:bodyPr>
            <a:normAutofit/>
          </a:bodyPr>
          <a:lstStyle/>
          <a:p>
            <a:pPr algn="l"/>
            <a:r>
              <a:rPr lang="en-US" sz="4000" dirty="0"/>
              <a:t>A construction: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63447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Thus, the book defines grammar as a meaning making resource that is made up of </a:t>
            </a:r>
            <a:r>
              <a:rPr lang="en-US" sz="2400" dirty="0" err="1"/>
              <a:t>lexicogrammatical</a:t>
            </a:r>
            <a:r>
              <a:rPr lang="en-US" sz="2400" dirty="0"/>
              <a:t> forms, meaning, and constructions that are appropriate to the context and that operate at the word, phrase, sentence, and contextual levels</a:t>
            </a:r>
          </a:p>
          <a:p>
            <a:endParaRPr lang="en-US" dirty="0"/>
          </a:p>
        </p:txBody>
      </p:sp>
      <p:sp>
        <p:nvSpPr>
          <p:cNvPr id="2" name="Title 1"/>
          <p:cNvSpPr>
            <a:spLocks noGrp="1"/>
          </p:cNvSpPr>
          <p:nvPr>
            <p:ph type="title"/>
          </p:nvPr>
        </p:nvSpPr>
        <p:spPr/>
        <p:txBody>
          <a:bodyPr>
            <a:normAutofit/>
          </a:bodyPr>
          <a:lstStyle/>
          <a:p>
            <a:pPr algn="l"/>
            <a:r>
              <a:rPr lang="en-US" sz="4000" dirty="0"/>
              <a:t>Grammar definition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661736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66051591"/>
              </p:ext>
            </p:extLst>
          </p:nvPr>
        </p:nvGraphicFramePr>
        <p:xfrm>
          <a:off x="533400" y="1295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57200" y="274638"/>
            <a:ext cx="8229600" cy="868362"/>
          </a:xfrm>
        </p:spPr>
        <p:txBody>
          <a:bodyPr>
            <a:normAutofit fontScale="90000"/>
          </a:bodyPr>
          <a:lstStyle/>
          <a:p>
            <a:pPr algn="l"/>
            <a:r>
              <a:rPr lang="en-US" sz="4000" dirty="0"/>
              <a:t>The qualifications of Rules of Grammar?</a:t>
            </a: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72043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697</TotalTime>
  <Words>2473</Words>
  <Application>Microsoft Office PowerPoint</Application>
  <PresentationFormat>On-screen Show (4:3)</PresentationFormat>
  <Paragraphs>203</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Calibri</vt:lpstr>
      <vt:lpstr>Lucida Sans Unicode</vt:lpstr>
      <vt:lpstr>Verdana</vt:lpstr>
      <vt:lpstr>Wingdings 2</vt:lpstr>
      <vt:lpstr>Wingdings 3</vt:lpstr>
      <vt:lpstr>Concourse</vt:lpstr>
      <vt:lpstr>The Grammar Book</vt:lpstr>
      <vt:lpstr>Chapter One</vt:lpstr>
      <vt:lpstr>In this presentation:</vt:lpstr>
      <vt:lpstr>What is grammar?</vt:lpstr>
      <vt:lpstr>Lexicogrammar</vt:lpstr>
      <vt:lpstr>PowerPoint Presentation</vt:lpstr>
      <vt:lpstr>A construction:</vt:lpstr>
      <vt:lpstr>Grammar definition</vt:lpstr>
      <vt:lpstr>The qualifications of Rules of Grammar?</vt:lpstr>
      <vt:lpstr>Examples of the three rules mentioned above:</vt:lpstr>
      <vt:lpstr>To realize the above mentioned features of rules, we need three dimensions</vt:lpstr>
      <vt:lpstr>Pedagogical grammar or Linguistic Grammar?</vt:lpstr>
      <vt:lpstr>More about the pedagogical grammar:</vt:lpstr>
      <vt:lpstr>Learning is complex…</vt:lpstr>
      <vt:lpstr>Learning is complex</vt:lpstr>
      <vt:lpstr>Grammaring and grammar teaching</vt:lpstr>
      <vt:lpstr>Grammar teaching:</vt:lpstr>
      <vt:lpstr>Multidimensional Teaching Approach</vt:lpstr>
      <vt:lpstr>Multidimensional Teaching Approach- examples</vt:lpstr>
      <vt:lpstr>Multidimensional Teaching Approach- examples</vt:lpstr>
      <vt:lpstr>Multidimensional Teaching Approach- examples</vt:lpstr>
      <vt:lpstr>Multidimensional Teaching Approach</vt:lpstr>
      <vt:lpstr>Sequencing Grammatical Constructions:</vt:lpstr>
      <vt:lpstr>Which English? </vt:lpstr>
      <vt:lpstr>Which English?</vt:lpstr>
      <vt:lpstr>Appropriateness of Use:</vt:lpstr>
      <vt:lpstr>Prescriptive and Descriptive Grammars:</vt:lpstr>
      <vt:lpstr>A dynamic system!</vt:lpstr>
      <vt:lpstr>Objectifying the language</vt:lpstr>
      <vt:lpstr>Objectifying the language</vt:lpstr>
      <vt:lpstr>This book…</vt:lpstr>
      <vt:lpstr>Defining the learning challenges:</vt:lpstr>
      <vt:lpstr>Defining the learning challenges:</vt:lpstr>
      <vt:lpstr>Chapter Organization:</vt:lpstr>
      <vt:lpstr>You Can Learn Grammar!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Grammar Book</dc:title>
  <dc:creator>Lenovo</dc:creator>
  <cp:lastModifiedBy>saaed.adris@uod.ac</cp:lastModifiedBy>
  <cp:revision>46</cp:revision>
  <dcterms:created xsi:type="dcterms:W3CDTF">2006-08-16T00:00:00Z</dcterms:created>
  <dcterms:modified xsi:type="dcterms:W3CDTF">2020-11-07T14:11:28Z</dcterms:modified>
</cp:coreProperties>
</file>