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قانون المرور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2023-2024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0"/>
            <a:ext cx="8534400" cy="6007291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/>
              <a:t>القسم ( ١٤) الطريق </a:t>
            </a:r>
            <a:r>
              <a:rPr lang="ar-SA" sz="2800" b="1" dirty="0" smtClean="0"/>
              <a:t>وأنواعه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800" dirty="0"/>
              <a:t>يملك العراق الأنواع التالية من الطرق: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800" dirty="0"/>
              <a:t>أ- الطريق السريع: (طريق النقل السريع) طريق عام محدد يكون باتجاهين أو أكثر ومصمم بدون تقاطع لتقليل حوادث المرور.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800" dirty="0"/>
              <a:t>ب- الطرق السريعة المقسمة: هي طرق معبدة باتجاهين مفصولة بسياج واقي أو أي شيء آخر، لم تصمم المخارج والمداخل لاستدارة ما عدا مركبات الطوارئ.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800" dirty="0"/>
              <a:t>ت- الطرق الثانوية: ليست مصممة للمشاة، بل للدراجات الهوائية أو أي مركبة تسير أقل من الحد الأدنى لحدود السرعة.</a:t>
            </a:r>
          </a:p>
          <a:p>
            <a:pPr algn="r" rt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290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</p:spPr>
        <p:txBody>
          <a:bodyPr/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ث- الطرق الخارجية: هي الطرق التي تربط بين محافظة وأخرى.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ج- الطرق الداخلية: وهي الطرق في داخل المدينة وتنقسم إلى رئيسية وفرعية، وتتميز الطرق الرئيسية عن الفرعية كونها أكثر عرضاً ليسمح بكثافة سير أكثر.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ح- الطرق الخدمية: التي تخدم المناطق المجاورة وتكون محددة (محدودة ومفصولة عن الطرق الرئيسية).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1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144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قانون المرور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المرور</dc:title>
  <dc:creator>acer</dc:creator>
  <cp:lastModifiedBy>Maher</cp:lastModifiedBy>
  <cp:revision>3</cp:revision>
  <dcterms:created xsi:type="dcterms:W3CDTF">2006-08-16T00:00:00Z</dcterms:created>
  <dcterms:modified xsi:type="dcterms:W3CDTF">2024-03-12T17:16:28Z</dcterms:modified>
</cp:coreProperties>
</file>